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7010400" cy="9296400"/>
  <p:embeddedFontLst>
    <p:embeddedFont>
      <p:font typeface="Bodoni" panose="020B0604020202020204" charset="0"/>
      <p:bold r:id="rId34"/>
      <p:boldItalic r:id="rId35"/>
    </p:embeddedFon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Comfortaa" panose="020B0604020202020204" charset="0"/>
      <p:regular r:id="rId44"/>
      <p:bold r:id="rId45"/>
    </p:embeddedFont>
    <p:embeddedFont>
      <p:font typeface="Comic Sans MS" panose="030F0702030302020204" pitchFamily="66" charset="0"/>
      <p:regular r:id="rId46"/>
      <p:bold r:id="rId47"/>
      <p:italic r:id="rId48"/>
      <p:boldItalic r:id="rId49"/>
    </p:embeddedFont>
    <p:embeddedFont>
      <p:font typeface="Quattrocento Sans" panose="020B0502050000020003"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gmlOQqPOb1gfkK9B+8k07rYxvJ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CFD77F-3C9A-4BFA-ACD0-3F7C2873C200}">
  <a:tblStyle styleId="{C1CFD77F-3C9A-4BFA-ACD0-3F7C2873C20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4660"/>
  </p:normalViewPr>
  <p:slideViewPr>
    <p:cSldViewPr snapToGrid="0">
      <p:cViewPr>
        <p:scale>
          <a:sx n="57" d="100"/>
          <a:sy n="57" d="100"/>
        </p:scale>
        <p:origin x="1484" y="4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font" Target="fonts/font8.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212" cy="464505"/>
          </a:xfrm>
          <a:prstGeom prst="rect">
            <a:avLst/>
          </a:prstGeom>
          <a:noFill/>
          <a:ln>
            <a:noFill/>
          </a:ln>
        </p:spPr>
        <p:txBody>
          <a:bodyPr spcFirstLastPara="1" wrap="square" lIns="93150" tIns="46550" rIns="93150" bIns="46550" anchor="t" anchorCtr="0">
            <a:noAutofit/>
          </a:bodyPr>
          <a:lstStyle>
            <a:lvl1pPr marR="0" lvl="0"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9pPr>
          </a:lstStyle>
          <a:p>
            <a:endParaRPr dirty="0"/>
          </a:p>
        </p:txBody>
      </p:sp>
      <p:sp>
        <p:nvSpPr>
          <p:cNvPr id="4" name="Google Shape;4;n"/>
          <p:cNvSpPr txBox="1">
            <a:spLocks noGrp="1"/>
          </p:cNvSpPr>
          <p:nvPr>
            <p:ph type="dt" idx="10"/>
          </p:nvPr>
        </p:nvSpPr>
        <p:spPr>
          <a:xfrm>
            <a:off x="3971618" y="0"/>
            <a:ext cx="3037212" cy="464505"/>
          </a:xfrm>
          <a:prstGeom prst="rect">
            <a:avLst/>
          </a:prstGeom>
          <a:noFill/>
          <a:ln>
            <a:noFill/>
          </a:ln>
        </p:spPr>
        <p:txBody>
          <a:bodyPr spcFirstLastPara="1" wrap="square" lIns="93150" tIns="46550" rIns="93150" bIns="46550" anchor="t" anchorCtr="0">
            <a:noAutofit/>
          </a:bodyPr>
          <a:lstStyle>
            <a:lvl1pPr marR="0" lvl="0"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9pPr>
          </a:lstStyle>
          <a:p>
            <a:endParaRPr dirty="0"/>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30320"/>
            <a:ext cx="3037212" cy="464505"/>
          </a:xfrm>
          <a:prstGeom prst="rect">
            <a:avLst/>
          </a:prstGeom>
          <a:noFill/>
          <a:ln>
            <a:noFill/>
          </a:ln>
        </p:spPr>
        <p:txBody>
          <a:bodyPr spcFirstLastPara="1" wrap="square" lIns="93150" tIns="46550" rIns="93150" bIns="46550" anchor="b" anchorCtr="0">
            <a:noAutofit/>
          </a:bodyPr>
          <a:lstStyle>
            <a:lvl1pPr marR="0" lvl="0"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9pPr>
          </a:lstStyle>
          <a:p>
            <a:endParaRPr dirty="0"/>
          </a:p>
        </p:txBody>
      </p:sp>
      <p:sp>
        <p:nvSpPr>
          <p:cNvPr id="8" name="Google Shape;8;n"/>
          <p:cNvSpPr txBox="1">
            <a:spLocks noGrp="1"/>
          </p:cNvSpPr>
          <p:nvPr>
            <p:ph type="sldNum" idx="12"/>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a:t>
            </a:fld>
            <a:endParaRPr sz="18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a:t>
            </a:fld>
            <a:endParaRPr sz="1800" dirty="0">
              <a:solidFill>
                <a:schemeClr val="lt1"/>
              </a:solidFill>
              <a:latin typeface="Arial"/>
              <a:ea typeface="Arial"/>
              <a:cs typeface="Arial"/>
              <a:sym typeface="Arial"/>
            </a:endParaRPr>
          </a:p>
        </p:txBody>
      </p:sp>
      <p:sp>
        <p:nvSpPr>
          <p:cNvPr id="98" name="Google Shape;9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p1: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1:notes"/>
          <p:cNvSpPr txBox="1">
            <a:spLocks noGrp="1"/>
          </p:cNvSpPr>
          <p:nvPr>
            <p:ph type="body" idx="1"/>
          </p:nvPr>
        </p:nvSpPr>
        <p:spPr>
          <a:xfrm>
            <a:off x="700412" y="4415161"/>
            <a:ext cx="5609576" cy="4183694"/>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172" name="Google Shape;172;p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2:notes"/>
          <p:cNvSpPr txBox="1">
            <a:spLocks noGrp="1"/>
          </p:cNvSpPr>
          <p:nvPr>
            <p:ph type="body" idx="1"/>
          </p:nvPr>
        </p:nvSpPr>
        <p:spPr>
          <a:xfrm>
            <a:off x="700412" y="4415161"/>
            <a:ext cx="5609576" cy="4183694"/>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181" name="Google Shape;181;p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12</a:t>
            </a:fld>
            <a:endParaRPr sz="1800" dirty="0">
              <a:solidFill>
                <a:schemeClr val="dk1"/>
              </a:solidFill>
              <a:latin typeface="Arial"/>
              <a:ea typeface="Arial"/>
              <a:cs typeface="Arial"/>
              <a:sym typeface="Arial"/>
            </a:endParaRPr>
          </a:p>
        </p:txBody>
      </p:sp>
      <p:sp>
        <p:nvSpPr>
          <p:cNvPr id="186" name="Google Shape;186;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p11: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13</a:t>
            </a:fld>
            <a:endParaRPr sz="1800" dirty="0">
              <a:solidFill>
                <a:schemeClr val="dk1"/>
              </a:solidFill>
              <a:latin typeface="Arial"/>
              <a:ea typeface="Arial"/>
              <a:cs typeface="Arial"/>
              <a:sym typeface="Arial"/>
            </a:endParaRPr>
          </a:p>
        </p:txBody>
      </p:sp>
      <p:sp>
        <p:nvSpPr>
          <p:cNvPr id="195" name="Google Shape;195;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7: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05" name="Google Shape;205;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2: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0: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16</a:t>
            </a:fld>
            <a:endParaRPr sz="1800" dirty="0">
              <a:solidFill>
                <a:schemeClr val="dk1"/>
              </a:solidFill>
              <a:latin typeface="Arial"/>
              <a:ea typeface="Arial"/>
              <a:cs typeface="Arial"/>
              <a:sym typeface="Arial"/>
            </a:endParaRPr>
          </a:p>
        </p:txBody>
      </p:sp>
      <p:sp>
        <p:nvSpPr>
          <p:cNvPr id="224" name="Google Shape;224;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 name="Google Shape;225;p20: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17</a:t>
            </a:fld>
            <a:endParaRPr sz="1800" dirty="0">
              <a:solidFill>
                <a:schemeClr val="dk1"/>
              </a:solidFill>
              <a:latin typeface="Arial"/>
              <a:ea typeface="Arial"/>
              <a:cs typeface="Arial"/>
              <a:sym typeface="Arial"/>
            </a:endParaRPr>
          </a:p>
        </p:txBody>
      </p:sp>
      <p:sp>
        <p:nvSpPr>
          <p:cNvPr id="232" name="Google Shape;232;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p13: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3:notes"/>
          <p:cNvSpPr txBox="1">
            <a:spLocks noGrp="1"/>
          </p:cNvSpPr>
          <p:nvPr>
            <p:ph type="body" idx="1"/>
          </p:nvPr>
        </p:nvSpPr>
        <p:spPr>
          <a:xfrm>
            <a:off x="700412" y="4415161"/>
            <a:ext cx="5609576" cy="4183694"/>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241" name="Google Shape;241;p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19</a:t>
            </a:fld>
            <a:endParaRPr sz="1800" dirty="0">
              <a:solidFill>
                <a:schemeClr val="dk1"/>
              </a:solidFill>
              <a:latin typeface="Arial"/>
              <a:ea typeface="Arial"/>
              <a:cs typeface="Arial"/>
              <a:sym typeface="Arial"/>
            </a:endParaRPr>
          </a:p>
        </p:txBody>
      </p:sp>
      <p:sp>
        <p:nvSpPr>
          <p:cNvPr id="250" name="Google Shape;250;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p15: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2</a:t>
            </a:fld>
            <a:endParaRPr sz="1800" dirty="0">
              <a:solidFill>
                <a:schemeClr val="dk1"/>
              </a:solidFill>
              <a:latin typeface="Arial"/>
              <a:ea typeface="Arial"/>
              <a:cs typeface="Arial"/>
              <a:sym typeface="Arial"/>
            </a:endParaRPr>
          </a:p>
        </p:txBody>
      </p:sp>
      <p:sp>
        <p:nvSpPr>
          <p:cNvPr id="110" name="Google Shape;11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p2: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4:notes"/>
          <p:cNvSpPr txBox="1">
            <a:spLocks noGrp="1"/>
          </p:cNvSpPr>
          <p:nvPr>
            <p:ph type="body" idx="1"/>
          </p:nvPr>
        </p:nvSpPr>
        <p:spPr>
          <a:xfrm>
            <a:off x="700412" y="4415161"/>
            <a:ext cx="5609576" cy="4183694"/>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263" name="Google Shape;263;p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45:notes"/>
          <p:cNvSpPr txBox="1">
            <a:spLocks noGrp="1"/>
          </p:cNvSpPr>
          <p:nvPr>
            <p:ph type="body" idx="1"/>
          </p:nvPr>
        </p:nvSpPr>
        <p:spPr>
          <a:xfrm>
            <a:off x="700412" y="4415161"/>
            <a:ext cx="5609576" cy="4183694"/>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268" name="Google Shape;268;p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22</a:t>
            </a:fld>
            <a:endParaRPr sz="1800" dirty="0">
              <a:solidFill>
                <a:schemeClr val="dk1"/>
              </a:solidFill>
              <a:latin typeface="Arial"/>
              <a:ea typeface="Arial"/>
              <a:cs typeface="Arial"/>
              <a:sym typeface="Arial"/>
            </a:endParaRPr>
          </a:p>
        </p:txBody>
      </p:sp>
      <p:sp>
        <p:nvSpPr>
          <p:cNvPr id="273" name="Google Shape;273;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18: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84" name="Google Shape;284;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93" name="Google Shape;293;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9: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303" name="Google Shape;303;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6:notes"/>
          <p:cNvSpPr txBox="1">
            <a:spLocks noGrp="1"/>
          </p:cNvSpPr>
          <p:nvPr>
            <p:ph type="body" idx="1"/>
          </p:nvPr>
        </p:nvSpPr>
        <p:spPr>
          <a:xfrm>
            <a:off x="700412" y="4415161"/>
            <a:ext cx="5609576" cy="4183694"/>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320" name="Google Shape;320;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327" name="Google Shape;32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334977949a68e24_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4334977949a68e24_5:notes"/>
          <p:cNvSpPr txBox="1">
            <a:spLocks noGrp="1"/>
          </p:cNvSpPr>
          <p:nvPr>
            <p:ph type="body" idx="1"/>
          </p:nvPr>
        </p:nvSpPr>
        <p:spPr>
          <a:xfrm>
            <a:off x="700412" y="4415161"/>
            <a:ext cx="5609700" cy="41838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336" name="Google Shape;336;g4334977949a68e24_5:notes"/>
          <p:cNvSpPr txBox="1">
            <a:spLocks noGrp="1"/>
          </p:cNvSpPr>
          <p:nvPr>
            <p:ph type="sldNum" idx="12"/>
          </p:nvPr>
        </p:nvSpPr>
        <p:spPr>
          <a:xfrm>
            <a:off x="3971618" y="8830320"/>
            <a:ext cx="3037200" cy="4644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sz="1800" dirty="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5fd3fab819_0_2:notes"/>
          <p:cNvSpPr txBox="1">
            <a:spLocks noGrp="1"/>
          </p:cNvSpPr>
          <p:nvPr>
            <p:ph type="body" idx="1"/>
          </p:nvPr>
        </p:nvSpPr>
        <p:spPr>
          <a:xfrm>
            <a:off x="700412" y="4415161"/>
            <a:ext cx="5609700" cy="41838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344" name="Google Shape;344;g25fd3fab819_0_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5fd3fab819_0_25:notes"/>
          <p:cNvSpPr txBox="1">
            <a:spLocks noGrp="1"/>
          </p:cNvSpPr>
          <p:nvPr>
            <p:ph type="body" idx="1"/>
          </p:nvPr>
        </p:nvSpPr>
        <p:spPr>
          <a:xfrm>
            <a:off x="700412" y="4415161"/>
            <a:ext cx="5609700" cy="41838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119" name="Google Shape;119;g25fd3fab819_0_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30</a:t>
            </a:fld>
            <a:endParaRPr sz="1800" dirty="0">
              <a:solidFill>
                <a:schemeClr val="dk1"/>
              </a:solidFill>
              <a:latin typeface="Arial"/>
              <a:ea typeface="Arial"/>
              <a:cs typeface="Arial"/>
              <a:sym typeface="Arial"/>
            </a:endParaRPr>
          </a:p>
        </p:txBody>
      </p:sp>
      <p:sp>
        <p:nvSpPr>
          <p:cNvPr id="357" name="Google Shape;357;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8" name="Google Shape;358;p21: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6:notes"/>
          <p:cNvSpPr txBox="1">
            <a:spLocks noGrp="1"/>
          </p:cNvSpPr>
          <p:nvPr>
            <p:ph type="body" idx="1"/>
          </p:nvPr>
        </p:nvSpPr>
        <p:spPr>
          <a:xfrm>
            <a:off x="700412" y="4415161"/>
            <a:ext cx="5609576" cy="4183694"/>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127" name="Google Shape;127;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2: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5</a:t>
            </a:fld>
            <a:endParaRPr sz="1800" dirty="0">
              <a:solidFill>
                <a:schemeClr val="dk1"/>
              </a:solidFill>
              <a:latin typeface="Arial"/>
              <a:ea typeface="Arial"/>
              <a:cs typeface="Arial"/>
              <a:sym typeface="Arial"/>
            </a:endParaRPr>
          </a:p>
        </p:txBody>
      </p:sp>
      <p:sp>
        <p:nvSpPr>
          <p:cNvPr id="132" name="Google Shape;132;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12: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7:notes"/>
          <p:cNvSpPr txBox="1">
            <a:spLocks noGrp="1"/>
          </p:cNvSpPr>
          <p:nvPr>
            <p:ph type="body" idx="1"/>
          </p:nvPr>
        </p:nvSpPr>
        <p:spPr>
          <a:xfrm>
            <a:off x="700412" y="4415161"/>
            <a:ext cx="5609576" cy="4183694"/>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141" name="Google Shape;141;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146" name="Google Shape;146;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154" name="Google Shape;154;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0:notes"/>
          <p:cNvSpPr txBox="1">
            <a:spLocks noGrp="1"/>
          </p:cNvSpPr>
          <p:nvPr>
            <p:ph type="body" idx="1"/>
          </p:nvPr>
        </p:nvSpPr>
        <p:spPr>
          <a:xfrm>
            <a:off x="700412" y="4415161"/>
            <a:ext cx="5609576" cy="4183694"/>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162" name="Google Shape;162;p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chemeClr val="lt1"/>
              </a:buClr>
              <a:buSzPts val="1200"/>
              <a:buFont typeface="Calibri"/>
              <a:buNone/>
              <a:defRPr/>
            </a:lvl1pPr>
            <a:lvl2pPr marL="0" lvl="1" indent="0" algn="ctr">
              <a:spcBef>
                <a:spcPts val="0"/>
              </a:spcBef>
              <a:spcAft>
                <a:spcPts val="0"/>
              </a:spcAft>
              <a:buClr>
                <a:schemeClr val="lt1"/>
              </a:buClr>
              <a:buSzPts val="1200"/>
              <a:buFont typeface="Calibri"/>
              <a:buNone/>
              <a:defRPr/>
            </a:lvl2pPr>
            <a:lvl3pPr marL="0" lvl="2" indent="0" algn="ctr">
              <a:spcBef>
                <a:spcPts val="0"/>
              </a:spcBef>
              <a:spcAft>
                <a:spcPts val="0"/>
              </a:spcAft>
              <a:buClr>
                <a:schemeClr val="lt1"/>
              </a:buClr>
              <a:buSzPts val="1200"/>
              <a:buFont typeface="Calibri"/>
              <a:buNone/>
              <a:defRPr/>
            </a:lvl3pPr>
            <a:lvl4pPr marL="0" lvl="3" indent="0" algn="ctr">
              <a:spcBef>
                <a:spcPts val="0"/>
              </a:spcBef>
              <a:spcAft>
                <a:spcPts val="0"/>
              </a:spcAft>
              <a:buClr>
                <a:schemeClr val="lt1"/>
              </a:buClr>
              <a:buSzPts val="1200"/>
              <a:buFont typeface="Calibri"/>
              <a:buNone/>
              <a:defRPr/>
            </a:lvl4pPr>
            <a:lvl5pPr marL="0" lvl="4" indent="0" algn="ctr">
              <a:spcBef>
                <a:spcPts val="0"/>
              </a:spcBef>
              <a:spcAft>
                <a:spcPts val="0"/>
              </a:spcAft>
              <a:buClr>
                <a:schemeClr val="lt1"/>
              </a:buClr>
              <a:buSzPts val="1200"/>
              <a:buFont typeface="Calibri"/>
              <a:buNone/>
              <a:defRPr/>
            </a:lvl5pPr>
            <a:lvl6pPr marL="0" lvl="5" indent="0" algn="ctr">
              <a:spcBef>
                <a:spcPts val="0"/>
              </a:spcBef>
              <a:spcAft>
                <a:spcPts val="0"/>
              </a:spcAft>
              <a:buClr>
                <a:schemeClr val="lt1"/>
              </a:buClr>
              <a:buSzPts val="1200"/>
              <a:buFont typeface="Calibri"/>
              <a:buNone/>
              <a:defRPr/>
            </a:lvl6pPr>
            <a:lvl7pPr marL="0" lvl="6" indent="0" algn="ctr">
              <a:spcBef>
                <a:spcPts val="0"/>
              </a:spcBef>
              <a:spcAft>
                <a:spcPts val="0"/>
              </a:spcAft>
              <a:buClr>
                <a:schemeClr val="lt1"/>
              </a:buClr>
              <a:buSzPts val="1200"/>
              <a:buFont typeface="Calibri"/>
              <a:buNone/>
              <a:defRPr/>
            </a:lvl7pPr>
            <a:lvl8pPr marL="0" lvl="7" indent="0" algn="ctr">
              <a:spcBef>
                <a:spcPts val="0"/>
              </a:spcBef>
              <a:spcAft>
                <a:spcPts val="0"/>
              </a:spcAft>
              <a:buClr>
                <a:schemeClr val="lt1"/>
              </a:buClr>
              <a:buSzPts val="1200"/>
              <a:buFont typeface="Calibri"/>
              <a:buNone/>
              <a:defRPr/>
            </a:lvl8pPr>
            <a:lvl9pPr marL="0" lvl="8" indent="0" algn="ctr">
              <a:spcBef>
                <a:spcPts val="0"/>
              </a:spcBef>
              <a:spcAft>
                <a:spcPts val="0"/>
              </a:spcAft>
              <a:buClr>
                <a:schemeClr val="lt1"/>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6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60"/>
          <p:cNvSpPr>
            <a:spLocks noGrp="1"/>
          </p:cNvSpPr>
          <p:nvPr>
            <p:ph type="pic" idx="2"/>
          </p:nvPr>
        </p:nvSpPr>
        <p:spPr>
          <a:xfrm>
            <a:off x="3887391" y="987426"/>
            <a:ext cx="4629150" cy="4873625"/>
          </a:xfrm>
          <a:prstGeom prst="rect">
            <a:avLst/>
          </a:prstGeom>
          <a:noFill/>
          <a:ln>
            <a:noFill/>
          </a:ln>
        </p:spPr>
      </p:sp>
      <p:sp>
        <p:nvSpPr>
          <p:cNvPr id="80" name="Google Shape;80;p6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sz="1400" dirty="0">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6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6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8" name="Google Shape;88;p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9" name="Google Shape;89;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6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6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5" name="Google Shape;95;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5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51"/>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5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5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0" name="Google Shape;50;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5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5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5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5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5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9" name="Google Shape;69;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5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5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dirty="0"/>
          </a:p>
        </p:txBody>
      </p:sp>
      <p:sp>
        <p:nvSpPr>
          <p:cNvPr id="13" name="Google Shape;13;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dirty="0"/>
          </a:p>
        </p:txBody>
      </p:sp>
      <p:sp>
        <p:nvSpPr>
          <p:cNvPr id="14" name="Google Shape;14;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ct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ct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ct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ct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sz="1400"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transition>
    <p:spli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4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4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5" name="Google Shape;25;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6" name="Google Shape;26;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Clr>
                <a:srgbClr val="888888"/>
              </a:buClr>
              <a:buSzPts val="1200"/>
              <a:buFont typeface="Calibri"/>
              <a:buNone/>
              <a:defRPr sz="1200" b="0" u="none">
                <a:solidFill>
                  <a:srgbClr val="888888"/>
                </a:solidFill>
                <a:latin typeface="Calibri"/>
                <a:ea typeface="Calibri"/>
                <a:cs typeface="Calibri"/>
                <a:sym typeface="Calibri"/>
              </a:defRPr>
            </a:lvl1pPr>
            <a:lvl2pPr marL="0" marR="0" lvl="1" indent="0" algn="ctr" rtl="0">
              <a:spcBef>
                <a:spcPts val="0"/>
              </a:spcBef>
              <a:spcAft>
                <a:spcPts val="0"/>
              </a:spcAft>
              <a:buClr>
                <a:srgbClr val="888888"/>
              </a:buClr>
              <a:buSzPts val="1200"/>
              <a:buFont typeface="Calibri"/>
              <a:buNone/>
              <a:defRPr sz="1200" b="0" u="none">
                <a:solidFill>
                  <a:srgbClr val="888888"/>
                </a:solidFill>
                <a:latin typeface="Calibri"/>
                <a:ea typeface="Calibri"/>
                <a:cs typeface="Calibri"/>
                <a:sym typeface="Calibri"/>
              </a:defRPr>
            </a:lvl2pPr>
            <a:lvl3pPr marL="0" marR="0" lvl="2" indent="0" algn="ctr" rtl="0">
              <a:spcBef>
                <a:spcPts val="0"/>
              </a:spcBef>
              <a:spcAft>
                <a:spcPts val="0"/>
              </a:spcAft>
              <a:buClr>
                <a:srgbClr val="888888"/>
              </a:buClr>
              <a:buSzPts val="1200"/>
              <a:buFont typeface="Calibri"/>
              <a:buNone/>
              <a:defRPr sz="1200" b="0" u="none">
                <a:solidFill>
                  <a:srgbClr val="888888"/>
                </a:solidFill>
                <a:latin typeface="Calibri"/>
                <a:ea typeface="Calibri"/>
                <a:cs typeface="Calibri"/>
                <a:sym typeface="Calibri"/>
              </a:defRPr>
            </a:lvl3pPr>
            <a:lvl4pPr marL="0" marR="0" lvl="3" indent="0" algn="ctr" rtl="0">
              <a:spcBef>
                <a:spcPts val="0"/>
              </a:spcBef>
              <a:spcAft>
                <a:spcPts val="0"/>
              </a:spcAft>
              <a:buClr>
                <a:srgbClr val="888888"/>
              </a:buClr>
              <a:buSzPts val="1200"/>
              <a:buFont typeface="Calibri"/>
              <a:buNone/>
              <a:defRPr sz="1200" b="0" u="none">
                <a:solidFill>
                  <a:srgbClr val="888888"/>
                </a:solidFill>
                <a:latin typeface="Calibri"/>
                <a:ea typeface="Calibri"/>
                <a:cs typeface="Calibri"/>
                <a:sym typeface="Calibri"/>
              </a:defRPr>
            </a:lvl4pPr>
            <a:lvl5pPr marL="0" marR="0" lvl="4" indent="0" algn="ctr" rtl="0">
              <a:spcBef>
                <a:spcPts val="0"/>
              </a:spcBef>
              <a:spcAft>
                <a:spcPts val="0"/>
              </a:spcAft>
              <a:buClr>
                <a:srgbClr val="888888"/>
              </a:buClr>
              <a:buSzPts val="1200"/>
              <a:buFont typeface="Calibri"/>
              <a:buNone/>
              <a:defRPr sz="1200" b="0" u="none">
                <a:solidFill>
                  <a:srgbClr val="888888"/>
                </a:solidFill>
                <a:latin typeface="Calibri"/>
                <a:ea typeface="Calibri"/>
                <a:cs typeface="Calibri"/>
                <a:sym typeface="Calibri"/>
              </a:defRPr>
            </a:lvl5pPr>
            <a:lvl6pPr marL="0" marR="0" lvl="5" indent="0" algn="ctr" rtl="0">
              <a:spcBef>
                <a:spcPts val="0"/>
              </a:spcBef>
              <a:spcAft>
                <a:spcPts val="0"/>
              </a:spcAft>
              <a:buClr>
                <a:srgbClr val="888888"/>
              </a:buClr>
              <a:buSzPts val="1200"/>
              <a:buFont typeface="Calibri"/>
              <a:buNone/>
              <a:defRPr sz="1200" b="0" u="none">
                <a:solidFill>
                  <a:srgbClr val="888888"/>
                </a:solidFill>
                <a:latin typeface="Calibri"/>
                <a:ea typeface="Calibri"/>
                <a:cs typeface="Calibri"/>
                <a:sym typeface="Calibri"/>
              </a:defRPr>
            </a:lvl6pPr>
            <a:lvl7pPr marL="0" marR="0" lvl="6" indent="0" algn="ctr" rtl="0">
              <a:spcBef>
                <a:spcPts val="0"/>
              </a:spcBef>
              <a:spcAft>
                <a:spcPts val="0"/>
              </a:spcAft>
              <a:buClr>
                <a:srgbClr val="888888"/>
              </a:buClr>
              <a:buSzPts val="1200"/>
              <a:buFont typeface="Calibri"/>
              <a:buNone/>
              <a:defRPr sz="1200" b="0" u="none">
                <a:solidFill>
                  <a:srgbClr val="888888"/>
                </a:solidFill>
                <a:latin typeface="Calibri"/>
                <a:ea typeface="Calibri"/>
                <a:cs typeface="Calibri"/>
                <a:sym typeface="Calibri"/>
              </a:defRPr>
            </a:lvl7pPr>
            <a:lvl8pPr marL="0" marR="0" lvl="7" indent="0" algn="ctr" rtl="0">
              <a:spcBef>
                <a:spcPts val="0"/>
              </a:spcBef>
              <a:spcAft>
                <a:spcPts val="0"/>
              </a:spcAft>
              <a:buClr>
                <a:srgbClr val="888888"/>
              </a:buClr>
              <a:buSzPts val="1200"/>
              <a:buFont typeface="Calibri"/>
              <a:buNone/>
              <a:defRPr sz="1200" b="0" u="none">
                <a:solidFill>
                  <a:srgbClr val="888888"/>
                </a:solidFill>
                <a:latin typeface="Calibri"/>
                <a:ea typeface="Calibri"/>
                <a:cs typeface="Calibri"/>
                <a:sym typeface="Calibri"/>
              </a:defRPr>
            </a:lvl8pPr>
            <a:lvl9pPr marL="0" marR="0" lvl="8" indent="0" algn="ctr" rtl="0">
              <a:spcBef>
                <a:spcPts val="0"/>
              </a:spcBef>
              <a:spcAft>
                <a:spcPts val="0"/>
              </a:spcAft>
              <a:buClr>
                <a:srgbClr val="888888"/>
              </a:buClr>
              <a:buSzPts val="1200"/>
              <a:buFont typeface="Calibri"/>
              <a:buNone/>
              <a:defRPr sz="1200" b="0" u="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sz="1400"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spli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mailto:mari-atherton@chino.k12.ca.us"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amazon.com/hz/wishlist/ls/2SQRCBYMN8HAH?ref_=wl_shar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nam12.safelinks.protection.outlook.com/?url=https%3A%2F%2Fwww.youtube.com%2Fwatch%3Fv%3DafmjZK1cVdU&amp;data=05%7C01%7CMari_Atherton%40chino.k12.ca.us%7C539a38a897e24de9415308da7bed360b%7C3776f2da0b9a47abbffaaf60c3c4418c%7C1%7C0%7C637958555978189843%7CUnknown%7CTWFpbGZsb3d8eyJWIjoiMC4wLjAwMDAiLCJQIjoiV2luMzIiLCJBTiI6Ik1haWwiLCJXVCI6Mn0%3D%7C3000%7C%7C%7C&amp;sdata=Ajaq1U%2BeRsSqXkh8uITwRnEzQA1VKxcOd9prazpehLk%3D&amp;reserved=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hyperlink" Target="https://www.amazon.com/hz/wishlist/ls/2SQRCBYMN8HAH?ref_=wl_shar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mailto:mari_atherton@chino.k12.ca.u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Shape 100"/>
        <p:cNvGrpSpPr/>
        <p:nvPr/>
      </p:nvGrpSpPr>
      <p:grpSpPr>
        <a:xfrm>
          <a:off x="0" y="0"/>
          <a:ext cx="0" cy="0"/>
          <a:chOff x="0" y="0"/>
          <a:chExt cx="0" cy="0"/>
        </a:xfrm>
      </p:grpSpPr>
      <p:sp>
        <p:nvSpPr>
          <p:cNvPr id="101" name="Google Shape;101;p1"/>
          <p:cNvSpPr txBox="1"/>
          <p:nvPr/>
        </p:nvSpPr>
        <p:spPr>
          <a:xfrm>
            <a:off x="0" y="257173"/>
            <a:ext cx="9105900" cy="18930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600"/>
              </a:spcAft>
              <a:buNone/>
            </a:pPr>
            <a:r>
              <a:rPr lang="en-US" sz="3800" b="1" i="0" u="none" strike="noStrike" cap="none" dirty="0">
                <a:solidFill>
                  <a:schemeClr val="lt1"/>
                </a:solidFill>
                <a:latin typeface="Calibri"/>
                <a:ea typeface="Calibri"/>
                <a:cs typeface="Calibri"/>
                <a:sym typeface="Calibri"/>
              </a:rPr>
              <a:t>Welcome to Back to School Night</a:t>
            </a:r>
            <a:r>
              <a:rPr lang="en-US" sz="3800" b="0" i="0" u="none" strike="noStrike" cap="none" dirty="0">
                <a:solidFill>
                  <a:schemeClr val="lt1"/>
                </a:solidFill>
                <a:latin typeface="Calibri"/>
                <a:ea typeface="Calibri"/>
                <a:cs typeface="Calibri"/>
                <a:sym typeface="Calibri"/>
              </a:rPr>
              <a:t> </a:t>
            </a:r>
            <a:r>
              <a:rPr lang="en-US" sz="3800" b="1" i="0" u="none" strike="noStrike" cap="none" dirty="0">
                <a:solidFill>
                  <a:schemeClr val="lt1"/>
                </a:solidFill>
                <a:latin typeface="Calibri"/>
                <a:ea typeface="Calibri"/>
                <a:cs typeface="Calibri"/>
                <a:sym typeface="Calibri"/>
              </a:rPr>
              <a:t>202</a:t>
            </a:r>
            <a:r>
              <a:rPr lang="en-US" sz="3800" b="1" dirty="0">
                <a:solidFill>
                  <a:schemeClr val="lt1"/>
                </a:solidFill>
                <a:latin typeface="Calibri"/>
                <a:ea typeface="Calibri"/>
                <a:cs typeface="Calibri"/>
                <a:sym typeface="Calibri"/>
              </a:rPr>
              <a:t>3</a:t>
            </a:r>
            <a:r>
              <a:rPr lang="en-US" sz="3800" b="1" i="0" u="none" strike="noStrike" cap="none" dirty="0">
                <a:solidFill>
                  <a:schemeClr val="lt1"/>
                </a:solidFill>
                <a:latin typeface="Calibri"/>
                <a:ea typeface="Calibri"/>
                <a:cs typeface="Calibri"/>
                <a:sym typeface="Calibri"/>
              </a:rPr>
              <a:t>-202</a:t>
            </a:r>
            <a:r>
              <a:rPr lang="en-US" sz="3800" b="1" dirty="0">
                <a:solidFill>
                  <a:schemeClr val="lt1"/>
                </a:solidFill>
                <a:latin typeface="Calibri"/>
                <a:ea typeface="Calibri"/>
                <a:cs typeface="Calibri"/>
                <a:sym typeface="Calibri"/>
              </a:rPr>
              <a:t>4</a:t>
            </a:r>
            <a:endParaRPr sz="3800" b="0" i="0" u="none" strike="noStrike" cap="none" dirty="0">
              <a:solidFill>
                <a:schemeClr val="lt1"/>
              </a:solidFill>
              <a:latin typeface="Calibri"/>
              <a:ea typeface="Calibri"/>
              <a:cs typeface="Calibri"/>
              <a:sym typeface="Calibri"/>
            </a:endParaRPr>
          </a:p>
        </p:txBody>
      </p:sp>
      <p:sp>
        <p:nvSpPr>
          <p:cNvPr id="102" name="Google Shape;102;p1"/>
          <p:cNvSpPr txBox="1">
            <a:spLocks noGrp="1"/>
          </p:cNvSpPr>
          <p:nvPr>
            <p:ph type="subTitle" idx="1"/>
          </p:nvPr>
        </p:nvSpPr>
        <p:spPr>
          <a:xfrm>
            <a:off x="630936" y="5676900"/>
            <a:ext cx="2491737" cy="80962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chemeClr val="lt1"/>
              </a:buClr>
              <a:buSzPts val="2000"/>
              <a:buNone/>
            </a:pPr>
            <a:r>
              <a:rPr lang="en-US" sz="1700" b="1" i="0" u="none" dirty="0">
                <a:solidFill>
                  <a:schemeClr val="lt1"/>
                </a:solidFill>
                <a:latin typeface="Calibri"/>
                <a:ea typeface="Calibri"/>
                <a:cs typeface="Calibri"/>
                <a:sym typeface="Calibri"/>
              </a:rPr>
              <a:t>SECOND GRADE</a:t>
            </a:r>
            <a:endParaRPr sz="1700" dirty="0">
              <a:solidFill>
                <a:schemeClr val="lt1"/>
              </a:solidFill>
              <a:latin typeface="Calibri"/>
              <a:ea typeface="Calibri"/>
              <a:cs typeface="Calibri"/>
              <a:sym typeface="Calibri"/>
            </a:endParaRPr>
          </a:p>
          <a:p>
            <a:pPr marL="0" lvl="0" indent="0" algn="l" rtl="0">
              <a:lnSpc>
                <a:spcPct val="90000"/>
              </a:lnSpc>
              <a:spcBef>
                <a:spcPts val="1000"/>
              </a:spcBef>
              <a:spcAft>
                <a:spcPts val="0"/>
              </a:spcAft>
              <a:buClr>
                <a:schemeClr val="lt1"/>
              </a:buClr>
              <a:buSzPts val="2000"/>
              <a:buNone/>
            </a:pPr>
            <a:r>
              <a:rPr lang="en-US" sz="1700" b="1" i="0" u="none" dirty="0">
                <a:solidFill>
                  <a:schemeClr val="lt1"/>
                </a:solidFill>
                <a:latin typeface="Calibri"/>
                <a:ea typeface="Calibri"/>
                <a:cs typeface="Calibri"/>
                <a:sym typeface="Calibri"/>
              </a:rPr>
              <a:t>TRACK D</a:t>
            </a:r>
            <a:endParaRPr sz="1700" dirty="0">
              <a:solidFill>
                <a:schemeClr val="lt1"/>
              </a:solidFill>
              <a:latin typeface="Calibri"/>
              <a:ea typeface="Calibri"/>
              <a:cs typeface="Calibri"/>
              <a:sym typeface="Calibri"/>
            </a:endParaRPr>
          </a:p>
        </p:txBody>
      </p:sp>
      <p:sp>
        <p:nvSpPr>
          <p:cNvPr id="103" name="Google Shape;103;p1"/>
          <p:cNvSpPr txBox="1"/>
          <p:nvPr/>
        </p:nvSpPr>
        <p:spPr>
          <a:xfrm>
            <a:off x="533400" y="1663875"/>
            <a:ext cx="8277300" cy="3447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2500" dirty="0">
              <a:solidFill>
                <a:schemeClr val="lt1"/>
              </a:solidFill>
              <a:latin typeface="Comfortaa"/>
              <a:ea typeface="Comfortaa"/>
              <a:cs typeface="Comfortaa"/>
              <a:sym typeface="Comfortaa"/>
            </a:endParaRPr>
          </a:p>
          <a:p>
            <a:pPr marL="0" lvl="0" indent="0" algn="l" rtl="0">
              <a:spcBef>
                <a:spcPts val="0"/>
              </a:spcBef>
              <a:spcAft>
                <a:spcPts val="0"/>
              </a:spcAft>
              <a:buNone/>
            </a:pPr>
            <a:endParaRPr sz="2500" dirty="0">
              <a:solidFill>
                <a:schemeClr val="lt1"/>
              </a:solidFill>
              <a:latin typeface="Comfortaa"/>
              <a:ea typeface="Comfortaa"/>
              <a:cs typeface="Comfortaa"/>
              <a:sym typeface="Comfortaa"/>
            </a:endParaRPr>
          </a:p>
          <a:p>
            <a:pPr marL="0" lvl="0" indent="0" algn="l" rtl="0">
              <a:spcBef>
                <a:spcPts val="0"/>
              </a:spcBef>
              <a:spcAft>
                <a:spcPts val="0"/>
              </a:spcAft>
              <a:buNone/>
            </a:pPr>
            <a:r>
              <a:rPr lang="en-US" sz="2800" b="1" dirty="0">
                <a:solidFill>
                  <a:schemeClr val="lt1"/>
                </a:solidFill>
                <a:latin typeface="Comfortaa"/>
                <a:ea typeface="Comfortaa"/>
                <a:cs typeface="Comfortaa"/>
                <a:sym typeface="Comfortaa"/>
              </a:rPr>
              <a:t>Please find your child’s seat. Log in to their computer. Their username and password are provided next to their computer. Please login and follow the directions on the paper provided! Please raise your hand if you need assistance.</a:t>
            </a:r>
            <a:endParaRPr b="1" dirty="0">
              <a:latin typeface="Comfortaa"/>
              <a:ea typeface="Comfortaa"/>
              <a:cs typeface="Comfortaa"/>
              <a:sym typeface="Comfortaa"/>
            </a:endParaRPr>
          </a:p>
        </p:txBody>
      </p:sp>
      <p:pic>
        <p:nvPicPr>
          <p:cNvPr id="104" name="Google Shape;104;p1"/>
          <p:cNvPicPr preferRelativeResize="0"/>
          <p:nvPr/>
        </p:nvPicPr>
        <p:blipFill>
          <a:blip r:embed="rId3">
            <a:alphaModFix/>
          </a:blip>
          <a:stretch>
            <a:fillRect/>
          </a:stretch>
        </p:blipFill>
        <p:spPr>
          <a:xfrm>
            <a:off x="5279450" y="4713450"/>
            <a:ext cx="2724200" cy="1944200"/>
          </a:xfrm>
          <a:prstGeom prst="rect">
            <a:avLst/>
          </a:prstGeom>
          <a:noFill/>
          <a:ln>
            <a:noFill/>
          </a:ln>
        </p:spPr>
      </p:pic>
      <p:sp>
        <p:nvSpPr>
          <p:cNvPr id="105" name="Google Shape;105;p1"/>
          <p:cNvSpPr txBox="1"/>
          <p:nvPr/>
        </p:nvSpPr>
        <p:spPr>
          <a:xfrm>
            <a:off x="480975" y="3457300"/>
            <a:ext cx="868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Calibri"/>
              <a:ea typeface="Calibri"/>
              <a:cs typeface="Calibri"/>
              <a:sym typeface="Calibri"/>
            </a:endParaRPr>
          </a:p>
        </p:txBody>
      </p:sp>
      <p:sp>
        <p:nvSpPr>
          <p:cNvPr id="106" name="Google Shape;106;p1"/>
          <p:cNvSpPr txBox="1"/>
          <p:nvPr/>
        </p:nvSpPr>
        <p:spPr>
          <a:xfrm>
            <a:off x="1669225" y="4085375"/>
            <a:ext cx="749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Calibri"/>
              <a:ea typeface="Calibri"/>
              <a:cs typeface="Calibri"/>
              <a:sym typeface="Calibri"/>
            </a:endParaRPr>
          </a:p>
        </p:txBody>
      </p:sp>
      <p:pic>
        <p:nvPicPr>
          <p:cNvPr id="107" name="Google Shape;107;p1"/>
          <p:cNvPicPr preferRelativeResize="0"/>
          <p:nvPr/>
        </p:nvPicPr>
        <p:blipFill>
          <a:blip r:embed="rId4">
            <a:alphaModFix/>
          </a:blip>
          <a:stretch>
            <a:fillRect/>
          </a:stretch>
        </p:blipFill>
        <p:spPr>
          <a:xfrm>
            <a:off x="2576850" y="118825"/>
            <a:ext cx="3581400" cy="1276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1"/>
          <p:cNvSpPr txBox="1">
            <a:spLocks noGrp="1"/>
          </p:cNvSpPr>
          <p:nvPr>
            <p:ph type="title"/>
          </p:nvPr>
        </p:nvSpPr>
        <p:spPr>
          <a:xfrm>
            <a:off x="0" y="57150"/>
            <a:ext cx="9429600" cy="1009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500" b="1" dirty="0">
                <a:latin typeface="Comfortaa"/>
                <a:ea typeface="Comfortaa"/>
                <a:cs typeface="Comfortaa"/>
                <a:sym typeface="Comfortaa"/>
              </a:rPr>
              <a:t>How does my student earn a Desk Pet?</a:t>
            </a:r>
            <a:endParaRPr sz="3770" b="1" dirty="0">
              <a:latin typeface="Comfortaa"/>
              <a:ea typeface="Comfortaa"/>
              <a:cs typeface="Comfortaa"/>
              <a:sym typeface="Comfortaa"/>
            </a:endParaRPr>
          </a:p>
        </p:txBody>
      </p:sp>
      <p:sp>
        <p:nvSpPr>
          <p:cNvPr id="175" name="Google Shape;175;p41"/>
          <p:cNvSpPr txBox="1"/>
          <p:nvPr/>
        </p:nvSpPr>
        <p:spPr>
          <a:xfrm flipH="1">
            <a:off x="111825" y="932575"/>
            <a:ext cx="8906100" cy="4787100"/>
          </a:xfrm>
          <a:prstGeom prst="rect">
            <a:avLst/>
          </a:prstGeom>
          <a:noFill/>
          <a:ln>
            <a:noFill/>
          </a:ln>
        </p:spPr>
        <p:txBody>
          <a:bodyPr spcFirstLastPara="1" wrap="square" lIns="91425" tIns="45700" rIns="91425" bIns="45700" anchor="t" anchorCtr="0">
            <a:spAutoFit/>
          </a:bodyPr>
          <a:lstStyle/>
          <a:p>
            <a:pPr marL="457200" marR="0" lvl="0" indent="-342900" algn="l" rtl="0">
              <a:spcBef>
                <a:spcPts val="0"/>
              </a:spcBef>
              <a:spcAft>
                <a:spcPts val="0"/>
              </a:spcAft>
              <a:buClr>
                <a:srgbClr val="FF614D"/>
              </a:buClr>
              <a:buSzPts val="1800"/>
              <a:buFont typeface="Comfortaa"/>
              <a:buChar char="●"/>
            </a:pPr>
            <a:r>
              <a:rPr lang="en-US" sz="2300" b="1" dirty="0">
                <a:solidFill>
                  <a:schemeClr val="dk1"/>
                </a:solidFill>
                <a:latin typeface="Comfortaa"/>
                <a:ea typeface="Comfortaa"/>
                <a:cs typeface="Comfortaa"/>
                <a:sym typeface="Comfortaa"/>
              </a:rPr>
              <a:t>Follow directions quickly.</a:t>
            </a:r>
            <a:endParaRPr sz="1300" b="1" dirty="0">
              <a:latin typeface="Comfortaa"/>
              <a:ea typeface="Comfortaa"/>
              <a:cs typeface="Comfortaa"/>
              <a:sym typeface="Comfortaa"/>
            </a:endParaRPr>
          </a:p>
          <a:p>
            <a:pPr marL="457200" marR="0" lvl="0" indent="-342900" algn="l" rtl="0">
              <a:spcBef>
                <a:spcPts val="0"/>
              </a:spcBef>
              <a:spcAft>
                <a:spcPts val="0"/>
              </a:spcAft>
              <a:buClr>
                <a:srgbClr val="FF614D"/>
              </a:buClr>
              <a:buSzPts val="1800"/>
              <a:buFont typeface="Comfortaa"/>
              <a:buChar char="●"/>
            </a:pPr>
            <a:r>
              <a:rPr lang="en-US" sz="2300" b="1" dirty="0">
                <a:solidFill>
                  <a:schemeClr val="dk1"/>
                </a:solidFill>
                <a:latin typeface="Comfortaa"/>
                <a:ea typeface="Comfortaa"/>
                <a:cs typeface="Comfortaa"/>
                <a:sym typeface="Comfortaa"/>
              </a:rPr>
              <a:t>Be kind with words and actions.</a:t>
            </a:r>
            <a:endParaRPr sz="1300" b="1" dirty="0">
              <a:latin typeface="Comfortaa"/>
              <a:ea typeface="Comfortaa"/>
              <a:cs typeface="Comfortaa"/>
              <a:sym typeface="Comfortaa"/>
            </a:endParaRPr>
          </a:p>
          <a:p>
            <a:pPr marL="457200" marR="0" lvl="0" indent="-342900" algn="l" rtl="0">
              <a:spcBef>
                <a:spcPts val="0"/>
              </a:spcBef>
              <a:spcAft>
                <a:spcPts val="0"/>
              </a:spcAft>
              <a:buClr>
                <a:srgbClr val="FF614D"/>
              </a:buClr>
              <a:buSzPts val="1800"/>
              <a:buFont typeface="Comfortaa"/>
              <a:buChar char="●"/>
            </a:pPr>
            <a:r>
              <a:rPr lang="en-US" sz="2300" b="1" dirty="0">
                <a:solidFill>
                  <a:schemeClr val="dk1"/>
                </a:solidFill>
                <a:latin typeface="Comfortaa"/>
                <a:ea typeface="Comfortaa"/>
                <a:cs typeface="Comfortaa"/>
                <a:sym typeface="Comfortaa"/>
              </a:rPr>
              <a:t>Be ready to learn and have all necessary materials.</a:t>
            </a:r>
            <a:endParaRPr sz="1300" b="1" dirty="0">
              <a:latin typeface="Comfortaa"/>
              <a:ea typeface="Comfortaa"/>
              <a:cs typeface="Comfortaa"/>
              <a:sym typeface="Comfortaa"/>
            </a:endParaRPr>
          </a:p>
          <a:p>
            <a:pPr marL="457200" marR="0" lvl="0" indent="-342900" algn="l" rtl="0">
              <a:spcBef>
                <a:spcPts val="0"/>
              </a:spcBef>
              <a:spcAft>
                <a:spcPts val="0"/>
              </a:spcAft>
              <a:buClr>
                <a:srgbClr val="FF614D"/>
              </a:buClr>
              <a:buSzPts val="1800"/>
              <a:buFont typeface="Comfortaa"/>
              <a:buChar char="●"/>
            </a:pPr>
            <a:r>
              <a:rPr lang="en-US" sz="2300" b="1" dirty="0">
                <a:solidFill>
                  <a:schemeClr val="dk1"/>
                </a:solidFill>
                <a:latin typeface="Comfortaa"/>
                <a:ea typeface="Comfortaa"/>
                <a:cs typeface="Comfortaa"/>
                <a:sym typeface="Comfortaa"/>
              </a:rPr>
              <a:t>Stay focused in line. Walk with a purpose.</a:t>
            </a:r>
            <a:endParaRPr sz="1300" b="1" dirty="0">
              <a:latin typeface="Comfortaa"/>
              <a:ea typeface="Comfortaa"/>
              <a:cs typeface="Comfortaa"/>
              <a:sym typeface="Comfortaa"/>
            </a:endParaRPr>
          </a:p>
          <a:p>
            <a:pPr marL="457200" marR="0" lvl="0" indent="-342900" algn="l" rtl="0">
              <a:spcBef>
                <a:spcPts val="0"/>
              </a:spcBef>
              <a:spcAft>
                <a:spcPts val="0"/>
              </a:spcAft>
              <a:buClr>
                <a:srgbClr val="FF614D"/>
              </a:buClr>
              <a:buSzPts val="1800"/>
              <a:buFont typeface="Comfortaa"/>
              <a:buChar char="●"/>
            </a:pPr>
            <a:r>
              <a:rPr lang="en-US" sz="2300" b="1" dirty="0">
                <a:solidFill>
                  <a:schemeClr val="dk1"/>
                </a:solidFill>
                <a:latin typeface="Comfortaa"/>
                <a:ea typeface="Comfortaa"/>
                <a:cs typeface="Comfortaa"/>
                <a:sym typeface="Comfortaa"/>
              </a:rPr>
              <a:t>Stay on task and complete class work.</a:t>
            </a:r>
            <a:endParaRPr sz="1300" b="1" dirty="0">
              <a:latin typeface="Comfortaa"/>
              <a:ea typeface="Comfortaa"/>
              <a:cs typeface="Comfortaa"/>
              <a:sym typeface="Comfortaa"/>
            </a:endParaRPr>
          </a:p>
          <a:p>
            <a:pPr marL="0" marR="0" lvl="0" indent="0" algn="ctr" rtl="0">
              <a:spcBef>
                <a:spcPts val="0"/>
              </a:spcBef>
              <a:spcAft>
                <a:spcPts val="0"/>
              </a:spcAft>
              <a:buNone/>
            </a:pPr>
            <a:endParaRPr sz="2700" b="1" dirty="0">
              <a:solidFill>
                <a:schemeClr val="dk1"/>
              </a:solidFill>
              <a:latin typeface="Comfortaa"/>
              <a:ea typeface="Comfortaa"/>
              <a:cs typeface="Comfortaa"/>
              <a:sym typeface="Comfortaa"/>
            </a:endParaRPr>
          </a:p>
          <a:p>
            <a:pPr marL="0" marR="0" lvl="0" indent="0" algn="ctr" rtl="0">
              <a:spcBef>
                <a:spcPts val="0"/>
              </a:spcBef>
              <a:spcAft>
                <a:spcPts val="0"/>
              </a:spcAft>
              <a:buNone/>
            </a:pPr>
            <a:r>
              <a:rPr lang="en-US" sz="2700" b="1" dirty="0">
                <a:solidFill>
                  <a:srgbClr val="424242"/>
                </a:solidFill>
                <a:latin typeface="Comfortaa"/>
                <a:ea typeface="Comfortaa"/>
                <a:cs typeface="Comfortaa"/>
                <a:sym typeface="Comfortaa"/>
              </a:rPr>
              <a:t>When students do these things, they can earn up to 25 points a week! “Jack’s Pet Shop” </a:t>
            </a:r>
            <a:endParaRPr sz="1300" b="1" dirty="0">
              <a:latin typeface="Comfortaa"/>
              <a:ea typeface="Comfortaa"/>
              <a:cs typeface="Comfortaa"/>
              <a:sym typeface="Comfortaa"/>
            </a:endParaRPr>
          </a:p>
          <a:p>
            <a:pPr marL="0" marR="0" lvl="0" indent="0" algn="ctr" rtl="0">
              <a:spcBef>
                <a:spcPts val="0"/>
              </a:spcBef>
              <a:spcAft>
                <a:spcPts val="0"/>
              </a:spcAft>
              <a:buNone/>
            </a:pPr>
            <a:r>
              <a:rPr lang="en-US" sz="2700" b="1" dirty="0">
                <a:solidFill>
                  <a:srgbClr val="424242"/>
                </a:solidFill>
                <a:latin typeface="Comfortaa"/>
                <a:ea typeface="Comfortaa"/>
                <a:cs typeface="Comfortaa"/>
                <a:sym typeface="Comfortaa"/>
              </a:rPr>
              <a:t>will be open approximately once a month. </a:t>
            </a:r>
            <a:endParaRPr sz="1300" b="1" dirty="0">
              <a:latin typeface="Comfortaa"/>
              <a:ea typeface="Comfortaa"/>
              <a:cs typeface="Comfortaa"/>
              <a:sym typeface="Comfortaa"/>
            </a:endParaRPr>
          </a:p>
          <a:p>
            <a:pPr marL="0" marR="0" lvl="0" indent="0" algn="l" rtl="0">
              <a:spcBef>
                <a:spcPts val="0"/>
              </a:spcBef>
              <a:spcAft>
                <a:spcPts val="0"/>
              </a:spcAft>
              <a:buNone/>
            </a:pPr>
            <a:r>
              <a:rPr lang="en-US" sz="2700" b="1" dirty="0">
                <a:solidFill>
                  <a:srgbClr val="424242"/>
                </a:solidFill>
                <a:latin typeface="Comfortaa"/>
                <a:ea typeface="Comfortaa"/>
                <a:cs typeface="Comfortaa"/>
                <a:sym typeface="Comfortaa"/>
              </a:rPr>
              <a:t>Students can buy; pets, accessories, food for their pets, &amp; supplies to build their pet’s habitat.</a:t>
            </a:r>
            <a:endParaRPr sz="2700" b="1" dirty="0">
              <a:solidFill>
                <a:schemeClr val="dk1"/>
              </a:solidFill>
              <a:latin typeface="Comfortaa"/>
              <a:ea typeface="Comfortaa"/>
              <a:cs typeface="Comfortaa"/>
              <a:sym typeface="Comfortaa"/>
            </a:endParaRPr>
          </a:p>
          <a:p>
            <a:pPr marL="0" marR="0" lvl="0" indent="0" algn="ctr" rtl="0">
              <a:spcBef>
                <a:spcPts val="0"/>
              </a:spcBef>
              <a:spcAft>
                <a:spcPts val="0"/>
              </a:spcAft>
              <a:buNone/>
            </a:pPr>
            <a:r>
              <a:rPr lang="en-US" sz="2800" b="1" dirty="0">
                <a:solidFill>
                  <a:schemeClr val="dk1"/>
                </a:solidFill>
                <a:latin typeface="Century Gothic"/>
                <a:ea typeface="Century Gothic"/>
                <a:cs typeface="Century Gothic"/>
                <a:sym typeface="Century Gothic"/>
              </a:rPr>
              <a:t> </a:t>
            </a:r>
            <a:endParaRPr dirty="0"/>
          </a:p>
        </p:txBody>
      </p:sp>
      <p:sp>
        <p:nvSpPr>
          <p:cNvPr id="176" name="Google Shape;176;p41"/>
          <p:cNvSpPr/>
          <p:nvPr/>
        </p:nvSpPr>
        <p:spPr>
          <a:xfrm rot="10800000" flipH="1">
            <a:off x="21937" y="0"/>
            <a:ext cx="91275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77" name="Google Shape;177;p41" descr="A picture containing text, clock&#10;&#10;Description automatically generated"/>
          <p:cNvPicPr preferRelativeResize="0"/>
          <p:nvPr/>
        </p:nvPicPr>
        <p:blipFill rotWithShape="1">
          <a:blip r:embed="rId3">
            <a:alphaModFix/>
          </a:blip>
          <a:srcRect/>
          <a:stretch/>
        </p:blipFill>
        <p:spPr>
          <a:xfrm>
            <a:off x="7888546" y="5755855"/>
            <a:ext cx="1000183" cy="1009649"/>
          </a:xfrm>
          <a:prstGeom prst="rect">
            <a:avLst/>
          </a:prstGeom>
          <a:noFill/>
          <a:ln>
            <a:noFill/>
          </a:ln>
        </p:spPr>
      </p:pic>
      <p:pic>
        <p:nvPicPr>
          <p:cNvPr id="178" name="Google Shape;178;p41" descr="A picture containing text, clock&#10;&#10;Description automatically generated"/>
          <p:cNvPicPr preferRelativeResize="0"/>
          <p:nvPr/>
        </p:nvPicPr>
        <p:blipFill rotWithShape="1">
          <a:blip r:embed="rId3">
            <a:alphaModFix/>
          </a:blip>
          <a:srcRect/>
          <a:stretch/>
        </p:blipFill>
        <p:spPr>
          <a:xfrm>
            <a:off x="276224" y="5737906"/>
            <a:ext cx="1000183" cy="1009649"/>
          </a:xfrm>
          <a:prstGeom prst="rect">
            <a:avLst/>
          </a:prstGeom>
          <a:noFill/>
          <a:ln>
            <a:noFill/>
          </a:ln>
        </p:spPr>
      </p:pic>
    </p:spTree>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82"/>
        <p:cNvGrpSpPr/>
        <p:nvPr/>
      </p:nvGrpSpPr>
      <p:grpSpPr>
        <a:xfrm>
          <a:off x="0" y="0"/>
          <a:ext cx="0" cy="0"/>
          <a:chOff x="0" y="0"/>
          <a:chExt cx="0" cy="0"/>
        </a:xfrm>
      </p:grpSpPr>
      <p:pic>
        <p:nvPicPr>
          <p:cNvPr id="183" name="Google Shape;183;p42"/>
          <p:cNvPicPr preferRelativeResize="0">
            <a:picLocks noGrp="1"/>
          </p:cNvPicPr>
          <p:nvPr>
            <p:ph type="body" idx="1"/>
          </p:nvPr>
        </p:nvPicPr>
        <p:blipFill rotWithShape="1">
          <a:blip r:embed="rId4">
            <a:alphaModFix/>
          </a:blip>
          <a:srcRect/>
          <a:stretch/>
        </p:blipFill>
        <p:spPr>
          <a:xfrm>
            <a:off x="857956" y="643467"/>
            <a:ext cx="7428086" cy="5571065"/>
          </a:xfrm>
          <a:prstGeom prst="rect">
            <a:avLst/>
          </a:prstGeom>
          <a:noFill/>
          <a:ln>
            <a:noFill/>
          </a:ln>
        </p:spPr>
      </p:pic>
    </p:spTree>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xfrm>
            <a:off x="473201" y="-95250"/>
            <a:ext cx="5803773" cy="13335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EEB1EC"/>
              </a:buClr>
              <a:buSzPts val="4500"/>
              <a:buFont typeface="Century Gothic"/>
              <a:buNone/>
            </a:pPr>
            <a:r>
              <a:rPr lang="en-US" sz="6000" b="1" i="0" u="none" dirty="0">
                <a:solidFill>
                  <a:srgbClr val="FF0000"/>
                </a:solidFill>
                <a:latin typeface="Comfortaa"/>
                <a:ea typeface="Comfortaa"/>
                <a:cs typeface="Comfortaa"/>
                <a:sym typeface="Comfortaa"/>
              </a:rPr>
              <a:t>Classwork</a:t>
            </a:r>
            <a:endParaRPr sz="6000" dirty="0">
              <a:solidFill>
                <a:srgbClr val="FF0000"/>
              </a:solidFill>
              <a:latin typeface="Comfortaa"/>
              <a:ea typeface="Comfortaa"/>
              <a:cs typeface="Comfortaa"/>
              <a:sym typeface="Comfortaa"/>
            </a:endParaRPr>
          </a:p>
        </p:txBody>
      </p:sp>
      <p:sp>
        <p:nvSpPr>
          <p:cNvPr id="190" name="Google Shape;190;p11"/>
          <p:cNvSpPr txBox="1">
            <a:spLocks noGrp="1"/>
          </p:cNvSpPr>
          <p:nvPr>
            <p:ph type="body" idx="1"/>
          </p:nvPr>
        </p:nvSpPr>
        <p:spPr>
          <a:xfrm>
            <a:off x="473200" y="1096400"/>
            <a:ext cx="4232100" cy="5618700"/>
          </a:xfrm>
          <a:prstGeom prst="rect">
            <a:avLst/>
          </a:prstGeom>
          <a:noFill/>
          <a:ln>
            <a:noFill/>
          </a:ln>
        </p:spPr>
        <p:txBody>
          <a:bodyPr spcFirstLastPara="1" wrap="square" lIns="91425" tIns="45700" rIns="91425" bIns="45700" anchor="t" anchorCtr="0">
            <a:normAutofit lnSpcReduction="10000"/>
          </a:bodyPr>
          <a:lstStyle/>
          <a:p>
            <a:pPr marL="342900" marR="0" lvl="0" indent="-342900" algn="l" rtl="0">
              <a:lnSpc>
                <a:spcPct val="90000"/>
              </a:lnSpc>
              <a:spcBef>
                <a:spcPts val="0"/>
              </a:spcBef>
              <a:spcAft>
                <a:spcPts val="0"/>
              </a:spcAft>
              <a:buClr>
                <a:srgbClr val="EF53A5"/>
              </a:buClr>
              <a:buSzPts val="2240"/>
              <a:buFont typeface="Comic Sans MS"/>
              <a:buChar char="►"/>
            </a:pPr>
            <a:r>
              <a:rPr lang="en-US" sz="2800" i="0" u="none" dirty="0">
                <a:latin typeface="Comic Sans MS"/>
                <a:ea typeface="Comic Sans MS"/>
                <a:cs typeface="Comic Sans MS"/>
                <a:sym typeface="Comic Sans MS"/>
              </a:rPr>
              <a:t>It is important that each student completes his/her classwork.  </a:t>
            </a:r>
            <a:endParaRPr sz="2800" i="0" u="none" dirty="0">
              <a:latin typeface="Comic Sans MS"/>
              <a:ea typeface="Comic Sans MS"/>
              <a:cs typeface="Comic Sans MS"/>
              <a:sym typeface="Comic Sans MS"/>
            </a:endParaRPr>
          </a:p>
          <a:p>
            <a:pPr marL="342900" marR="0" lvl="0" indent="-342900" algn="l" rtl="0">
              <a:lnSpc>
                <a:spcPct val="90000"/>
              </a:lnSpc>
              <a:spcBef>
                <a:spcPts val="0"/>
              </a:spcBef>
              <a:spcAft>
                <a:spcPts val="0"/>
              </a:spcAft>
              <a:buClr>
                <a:srgbClr val="EF53A5"/>
              </a:buClr>
              <a:buSzPts val="2240"/>
              <a:buFont typeface="Comic Sans MS"/>
              <a:buChar char="►"/>
            </a:pPr>
            <a:r>
              <a:rPr lang="en-US" sz="2800" i="0" u="none" dirty="0">
                <a:latin typeface="Comic Sans MS"/>
                <a:ea typeface="Comic Sans MS"/>
                <a:cs typeface="Comic Sans MS"/>
                <a:sym typeface="Comic Sans MS"/>
              </a:rPr>
              <a:t>If classwork is not finished in the time allotted, the student </a:t>
            </a:r>
            <a:r>
              <a:rPr lang="en-US" sz="2800" u="none" dirty="0">
                <a:latin typeface="Comic Sans MS"/>
                <a:ea typeface="Comic Sans MS"/>
                <a:cs typeface="Comic Sans MS"/>
                <a:sym typeface="Comic Sans MS"/>
              </a:rPr>
              <a:t>will </a:t>
            </a:r>
            <a:r>
              <a:rPr lang="en-US" sz="2800" i="0" u="none" dirty="0">
                <a:latin typeface="Comic Sans MS"/>
                <a:ea typeface="Comic Sans MS"/>
                <a:cs typeface="Comic Sans MS"/>
                <a:sym typeface="Comic Sans MS"/>
              </a:rPr>
              <a:t>have to complete it at during recess or at home.</a:t>
            </a:r>
            <a:endParaRPr sz="2800" i="0" u="none" dirty="0">
              <a:latin typeface="Comic Sans MS"/>
              <a:ea typeface="Comic Sans MS"/>
              <a:cs typeface="Comic Sans MS"/>
              <a:sym typeface="Comic Sans MS"/>
            </a:endParaRPr>
          </a:p>
          <a:p>
            <a:pPr marL="228600" marR="0" lvl="0" indent="0" algn="l" rtl="0">
              <a:lnSpc>
                <a:spcPct val="90000"/>
              </a:lnSpc>
              <a:spcBef>
                <a:spcPts val="0"/>
              </a:spcBef>
              <a:spcAft>
                <a:spcPts val="0"/>
              </a:spcAft>
              <a:buNone/>
            </a:pPr>
            <a:endParaRPr dirty="0">
              <a:latin typeface="Comic Sans MS"/>
              <a:ea typeface="Comic Sans MS"/>
              <a:cs typeface="Comic Sans MS"/>
              <a:sym typeface="Comic Sans MS"/>
            </a:endParaRPr>
          </a:p>
          <a:p>
            <a:pPr marL="342900" marR="0" lvl="0" indent="-342900" algn="l" rtl="0">
              <a:lnSpc>
                <a:spcPct val="90000"/>
              </a:lnSpc>
              <a:spcBef>
                <a:spcPts val="0"/>
              </a:spcBef>
              <a:spcAft>
                <a:spcPts val="0"/>
              </a:spcAft>
              <a:buClr>
                <a:srgbClr val="EF53A5"/>
              </a:buClr>
              <a:buSzPts val="2240"/>
              <a:buFont typeface="Comic Sans MS"/>
              <a:buChar char="►"/>
            </a:pPr>
            <a:r>
              <a:rPr lang="en-US" sz="2800" dirty="0">
                <a:latin typeface="Comic Sans MS"/>
                <a:ea typeface="Comic Sans MS"/>
                <a:cs typeface="Comic Sans MS"/>
                <a:sym typeface="Comic Sans MS"/>
              </a:rPr>
              <a:t>Please check your child’s  “ Take Home” folder </a:t>
            </a:r>
            <a:r>
              <a:rPr lang="en-US" sz="2800" b="1" dirty="0">
                <a:latin typeface="Comic Sans MS"/>
                <a:ea typeface="Comic Sans MS"/>
                <a:cs typeface="Comic Sans MS"/>
                <a:sym typeface="Comic Sans MS"/>
              </a:rPr>
              <a:t>daily</a:t>
            </a:r>
            <a:r>
              <a:rPr lang="en-US" sz="2400" b="1" dirty="0">
                <a:latin typeface="Comic Sans MS"/>
                <a:ea typeface="Comic Sans MS"/>
                <a:cs typeface="Comic Sans MS"/>
                <a:sym typeface="Comic Sans MS"/>
              </a:rPr>
              <a:t>.</a:t>
            </a:r>
            <a:endParaRPr b="1" dirty="0">
              <a:latin typeface="Comic Sans MS"/>
              <a:ea typeface="Comic Sans MS"/>
              <a:cs typeface="Comic Sans MS"/>
              <a:sym typeface="Comic Sans MS"/>
            </a:endParaRPr>
          </a:p>
          <a:p>
            <a:pPr marL="342900" marR="0" lvl="0" indent="-200660" algn="l" rtl="0">
              <a:lnSpc>
                <a:spcPct val="90000"/>
              </a:lnSpc>
              <a:spcBef>
                <a:spcPts val="0"/>
              </a:spcBef>
              <a:spcAft>
                <a:spcPts val="0"/>
              </a:spcAft>
              <a:buClr>
                <a:srgbClr val="EF53A5"/>
              </a:buClr>
              <a:buSzPts val="2240"/>
              <a:buFont typeface="Noto Sans Symbols"/>
              <a:buNone/>
            </a:pPr>
            <a:endParaRPr sz="1900" b="0" i="0" u="none" dirty="0">
              <a:latin typeface="Century Gothic"/>
              <a:ea typeface="Century Gothic"/>
              <a:cs typeface="Century Gothic"/>
              <a:sym typeface="Century Gothic"/>
            </a:endParaRPr>
          </a:p>
        </p:txBody>
      </p:sp>
      <p:pic>
        <p:nvPicPr>
          <p:cNvPr id="191" name="Google Shape;191;p11" descr="Image result for class work"/>
          <p:cNvPicPr preferRelativeResize="0"/>
          <p:nvPr/>
        </p:nvPicPr>
        <p:blipFill rotWithShape="1">
          <a:blip r:embed="rId3">
            <a:alphaModFix/>
          </a:blip>
          <a:srcRect/>
          <a:stretch/>
        </p:blipFill>
        <p:spPr>
          <a:xfrm>
            <a:off x="4705311" y="1306708"/>
            <a:ext cx="4094226" cy="3060433"/>
          </a:xfrm>
          <a:prstGeom prst="rect">
            <a:avLst/>
          </a:prstGeom>
          <a:noFill/>
          <a:ln>
            <a:noFill/>
          </a:ln>
        </p:spPr>
      </p:pic>
      <p:sp>
        <p:nvSpPr>
          <p:cNvPr id="192" name="Google Shape;192;p11"/>
          <p:cNvSpPr/>
          <p:nvPr/>
        </p:nvSpPr>
        <p:spPr>
          <a:xfrm rot="10800000" flipH="1">
            <a:off x="-27400" y="0"/>
            <a:ext cx="91932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transition>
    <p:strips dir="ru"/>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EFFCF8"/>
            </a:gs>
            <a:gs pos="74000">
              <a:srgbClr val="82E7CA"/>
            </a:gs>
            <a:gs pos="83000">
              <a:srgbClr val="82E7CA"/>
            </a:gs>
            <a:gs pos="100000">
              <a:srgbClr val="AAF0DC"/>
            </a:gs>
          </a:gsLst>
          <a:lin ang="5400000" scaled="0"/>
        </a:gradFill>
        <a:effectLst/>
      </p:bgPr>
    </p:bg>
    <p:spTree>
      <p:nvGrpSpPr>
        <p:cNvPr id="1" name="Shape 197"/>
        <p:cNvGrpSpPr/>
        <p:nvPr/>
      </p:nvGrpSpPr>
      <p:grpSpPr>
        <a:xfrm>
          <a:off x="0" y="0"/>
          <a:ext cx="0" cy="0"/>
          <a:chOff x="0" y="0"/>
          <a:chExt cx="0" cy="0"/>
        </a:xfrm>
      </p:grpSpPr>
      <p:sp>
        <p:nvSpPr>
          <p:cNvPr id="198" name="Google Shape;198;p7"/>
          <p:cNvSpPr txBox="1">
            <a:spLocks noGrp="1"/>
          </p:cNvSpPr>
          <p:nvPr>
            <p:ph type="title"/>
          </p:nvPr>
        </p:nvSpPr>
        <p:spPr>
          <a:xfrm>
            <a:off x="429369" y="197899"/>
            <a:ext cx="8263890"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EEB1EC"/>
              </a:buClr>
              <a:buSzPts val="4500"/>
              <a:buFont typeface="Century Gothic"/>
              <a:buNone/>
            </a:pPr>
            <a:r>
              <a:rPr lang="en-US" sz="5900" b="1" dirty="0">
                <a:latin typeface="Comfortaa"/>
                <a:ea typeface="Comfortaa"/>
                <a:cs typeface="Comfortaa"/>
                <a:sym typeface="Comfortaa"/>
              </a:rPr>
              <a:t>      </a:t>
            </a:r>
            <a:r>
              <a:rPr lang="en-US" sz="5900" b="1" i="0" u="none" dirty="0">
                <a:latin typeface="Comfortaa"/>
                <a:ea typeface="Comfortaa"/>
                <a:cs typeface="Comfortaa"/>
                <a:sym typeface="Comfortaa"/>
              </a:rPr>
              <a:t>Grading Policy</a:t>
            </a:r>
            <a:endParaRPr sz="5900" dirty="0">
              <a:latin typeface="Comfortaa"/>
              <a:ea typeface="Comfortaa"/>
              <a:cs typeface="Comfortaa"/>
              <a:sym typeface="Comfortaa"/>
            </a:endParaRPr>
          </a:p>
        </p:txBody>
      </p:sp>
      <p:sp>
        <p:nvSpPr>
          <p:cNvPr id="199" name="Google Shape;199;p7"/>
          <p:cNvSpPr txBox="1"/>
          <p:nvPr/>
        </p:nvSpPr>
        <p:spPr>
          <a:xfrm>
            <a:off x="1045825" y="1885825"/>
            <a:ext cx="6886800" cy="2136600"/>
          </a:xfrm>
          <a:prstGeom prst="rect">
            <a:avLst/>
          </a:prstGeom>
          <a:solidFill>
            <a:srgbClr val="99CCFF"/>
          </a:solid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entury Gothic"/>
              <a:buNone/>
            </a:pPr>
            <a:r>
              <a:rPr lang="en-US" sz="2700" b="1" i="0" dirty="0">
                <a:solidFill>
                  <a:schemeClr val="dk1"/>
                </a:solidFill>
                <a:latin typeface="Century Gothic"/>
                <a:ea typeface="Century Gothic"/>
                <a:cs typeface="Century Gothic"/>
                <a:sym typeface="Century Gothic"/>
              </a:rPr>
              <a:t>All grades are a combination of class work, tests, quizzes, class participation, homework, and/or teacher observation.</a:t>
            </a:r>
            <a:endParaRPr sz="2700" b="1" dirty="0">
              <a:solidFill>
                <a:schemeClr val="dk1"/>
              </a:solidFill>
              <a:latin typeface="Century Gothic"/>
              <a:ea typeface="Century Gothic"/>
              <a:cs typeface="Century Gothic"/>
              <a:sym typeface="Century Gothic"/>
            </a:endParaRPr>
          </a:p>
        </p:txBody>
      </p:sp>
      <p:sp>
        <p:nvSpPr>
          <p:cNvPr id="200" name="Google Shape;200;p7"/>
          <p:cNvSpPr txBox="1"/>
          <p:nvPr/>
        </p:nvSpPr>
        <p:spPr>
          <a:xfrm>
            <a:off x="565150" y="1963737"/>
            <a:ext cx="184150"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400"/>
              <a:buFont typeface="Century Gothic"/>
              <a:buNone/>
            </a:pPr>
            <a:endParaRPr sz="2400" b="0" i="0" u="none" dirty="0">
              <a:solidFill>
                <a:schemeClr val="lt1"/>
              </a:solidFill>
              <a:latin typeface="Comic Sans MS"/>
              <a:ea typeface="Comic Sans MS"/>
              <a:cs typeface="Comic Sans MS"/>
              <a:sym typeface="Comic Sans MS"/>
            </a:endParaRPr>
          </a:p>
          <a:p>
            <a:pPr marL="0" marR="0" lvl="0" indent="0" algn="l" rtl="0">
              <a:spcBef>
                <a:spcPts val="600"/>
              </a:spcBef>
              <a:spcAft>
                <a:spcPts val="600"/>
              </a:spcAft>
              <a:buClr>
                <a:schemeClr val="dk1"/>
              </a:buClr>
              <a:buSzPts val="2400"/>
              <a:buFont typeface="Calibri"/>
              <a:buNone/>
            </a:pPr>
            <a:endParaRPr sz="2400" b="0" i="0" u="none" dirty="0">
              <a:solidFill>
                <a:schemeClr val="lt1"/>
              </a:solidFill>
              <a:latin typeface="Comic Sans MS"/>
              <a:ea typeface="Comic Sans MS"/>
              <a:cs typeface="Comic Sans MS"/>
              <a:sym typeface="Comic Sans MS"/>
            </a:endParaRPr>
          </a:p>
        </p:txBody>
      </p:sp>
      <p:sp>
        <p:nvSpPr>
          <p:cNvPr id="201" name="Google Shape;201;p7"/>
          <p:cNvSpPr/>
          <p:nvPr/>
        </p:nvSpPr>
        <p:spPr>
          <a:xfrm rot="10800000">
            <a:off x="45994" y="0"/>
            <a:ext cx="90708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02" name="Google Shape;202;p7" descr="Text, letter&#10;&#10;Description automatically generated"/>
          <p:cNvPicPr preferRelativeResize="0"/>
          <p:nvPr/>
        </p:nvPicPr>
        <p:blipFill rotWithShape="1">
          <a:blip r:embed="rId3">
            <a:alphaModFix/>
          </a:blip>
          <a:srcRect/>
          <a:stretch/>
        </p:blipFill>
        <p:spPr>
          <a:xfrm rot="-990172">
            <a:off x="5691229" y="4385598"/>
            <a:ext cx="2477300" cy="2043775"/>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342900" y="723406"/>
            <a:ext cx="2425514" cy="296685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EEB1EC"/>
              </a:buClr>
              <a:buSzPts val="4000"/>
              <a:buFont typeface="Century Gothic"/>
              <a:buNone/>
            </a:pPr>
            <a:r>
              <a:rPr lang="en-US" sz="4300" b="1" i="0" u="none" dirty="0">
                <a:solidFill>
                  <a:schemeClr val="dk1"/>
                </a:solidFill>
                <a:latin typeface="Century Gothic"/>
                <a:ea typeface="Century Gothic"/>
                <a:cs typeface="Century Gothic"/>
                <a:sym typeface="Century Gothic"/>
              </a:rPr>
              <a:t>Grading Scale</a:t>
            </a:r>
            <a:endParaRPr sz="4300" dirty="0">
              <a:solidFill>
                <a:schemeClr val="dk1"/>
              </a:solidFill>
              <a:latin typeface="Century Gothic"/>
              <a:ea typeface="Century Gothic"/>
              <a:cs typeface="Century Gothic"/>
              <a:sym typeface="Century Gothic"/>
            </a:endParaRPr>
          </a:p>
        </p:txBody>
      </p:sp>
      <p:pic>
        <p:nvPicPr>
          <p:cNvPr id="208" name="Google Shape;208;p10" descr="Image result for grade clip art"/>
          <p:cNvPicPr preferRelativeResize="0"/>
          <p:nvPr/>
        </p:nvPicPr>
        <p:blipFill rotWithShape="1">
          <a:blip r:embed="rId3">
            <a:alphaModFix/>
          </a:blip>
          <a:srcRect/>
          <a:stretch/>
        </p:blipFill>
        <p:spPr>
          <a:xfrm>
            <a:off x="790129" y="701633"/>
            <a:ext cx="1582957" cy="1301338"/>
          </a:xfrm>
          <a:prstGeom prst="rect">
            <a:avLst/>
          </a:prstGeom>
          <a:noFill/>
          <a:ln>
            <a:noFill/>
          </a:ln>
        </p:spPr>
      </p:pic>
      <p:graphicFrame>
        <p:nvGraphicFramePr>
          <p:cNvPr id="209" name="Google Shape;209;p10"/>
          <p:cNvGraphicFramePr/>
          <p:nvPr/>
        </p:nvGraphicFramePr>
        <p:xfrm>
          <a:off x="3687188" y="701633"/>
          <a:ext cx="4973500" cy="5454750"/>
        </p:xfrm>
        <a:graphic>
          <a:graphicData uri="http://schemas.openxmlformats.org/drawingml/2006/table">
            <a:tbl>
              <a:tblPr firstRow="1" bandRow="1">
                <a:noFill/>
                <a:tableStyleId>{C1CFD77F-3C9A-4BFA-ACD0-3F7C2873C200}</a:tableStyleId>
              </a:tblPr>
              <a:tblGrid>
                <a:gridCol w="2348225">
                  <a:extLst>
                    <a:ext uri="{9D8B030D-6E8A-4147-A177-3AD203B41FA5}">
                      <a16:colId xmlns:a16="http://schemas.microsoft.com/office/drawing/2014/main" val="20000"/>
                    </a:ext>
                  </a:extLst>
                </a:gridCol>
                <a:gridCol w="2625275">
                  <a:extLst>
                    <a:ext uri="{9D8B030D-6E8A-4147-A177-3AD203B41FA5}">
                      <a16:colId xmlns:a16="http://schemas.microsoft.com/office/drawing/2014/main" val="20001"/>
                    </a:ext>
                  </a:extLst>
                </a:gridCol>
              </a:tblGrid>
              <a:tr h="439650">
                <a:tc>
                  <a:txBody>
                    <a:bodyPr/>
                    <a:lstStyle/>
                    <a:p>
                      <a:pPr marL="0" marR="0" lvl="0" indent="0" algn="ctr" rtl="0">
                        <a:lnSpc>
                          <a:spcPct val="100000"/>
                        </a:lnSpc>
                        <a:spcBef>
                          <a:spcPts val="0"/>
                        </a:spcBef>
                        <a:spcAft>
                          <a:spcPts val="0"/>
                        </a:spcAft>
                        <a:buClr>
                          <a:srgbClr val="FFFFFF"/>
                        </a:buClr>
                        <a:buSzPts val="2400"/>
                        <a:buFont typeface="Century Gothic"/>
                        <a:buNone/>
                      </a:pPr>
                      <a:r>
                        <a:rPr lang="en-US" sz="2100" b="0" i="0" u="none" strike="noStrike" cap="none" dirty="0">
                          <a:solidFill>
                            <a:srgbClr val="FFFFFF"/>
                          </a:solidFill>
                          <a:latin typeface="Century Gothic"/>
                          <a:ea typeface="Century Gothic"/>
                          <a:cs typeface="Century Gothic"/>
                          <a:sym typeface="Century Gothic"/>
                        </a:rPr>
                        <a:t>Grade/Number</a:t>
                      </a:r>
                      <a:endParaRPr sz="1200" u="none" strike="noStrike" cap="none" dirty="0"/>
                    </a:p>
                  </a:txBody>
                  <a:tcPr marL="81400" marR="81400" marT="40700" marB="40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Clr>
                          <a:srgbClr val="FFFFFF"/>
                        </a:buClr>
                        <a:buSzPts val="2400"/>
                        <a:buFont typeface="Century Gothic"/>
                        <a:buNone/>
                      </a:pPr>
                      <a:r>
                        <a:rPr lang="en-US" sz="2100" b="0" i="0" u="none" strike="noStrike" cap="none" dirty="0">
                          <a:solidFill>
                            <a:srgbClr val="FFFFFF"/>
                          </a:solidFill>
                          <a:latin typeface="Century Gothic"/>
                          <a:ea typeface="Century Gothic"/>
                          <a:cs typeface="Century Gothic"/>
                          <a:sym typeface="Century Gothic"/>
                        </a:rPr>
                        <a:t>Meaning</a:t>
                      </a:r>
                      <a:endParaRPr sz="1200" u="none" strike="noStrike" cap="none" dirty="0"/>
                    </a:p>
                  </a:txBody>
                  <a:tcPr marL="81400" marR="81400" marT="40700" marB="40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253775">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dirty="0">
                          <a:solidFill>
                            <a:srgbClr val="000000"/>
                          </a:solidFill>
                          <a:latin typeface="Century Gothic"/>
                          <a:ea typeface="Century Gothic"/>
                          <a:cs typeface="Century Gothic"/>
                          <a:sym typeface="Century Gothic"/>
                        </a:rPr>
                        <a:t>4- Excelling</a:t>
                      </a:r>
                      <a:endParaRPr sz="1200" u="none" strike="noStrike" cap="none" dirty="0"/>
                    </a:p>
                  </a:txBody>
                  <a:tcPr marL="81400" marR="81400" marT="40700" marB="40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tc>
                  <a:txBody>
                    <a:bodyPr/>
                    <a:lstStyle/>
                    <a:p>
                      <a:pPr marL="0" marR="0" lvl="0" indent="0" algn="l" rtl="0">
                        <a:lnSpc>
                          <a:spcPct val="100000"/>
                        </a:lnSpc>
                        <a:spcBef>
                          <a:spcPts val="0"/>
                        </a:spcBef>
                        <a:spcAft>
                          <a:spcPts val="0"/>
                        </a:spcAft>
                        <a:buClr>
                          <a:srgbClr val="000000"/>
                        </a:buClr>
                        <a:buSzPts val="1400"/>
                        <a:buFont typeface="Century Gothic"/>
                        <a:buNone/>
                      </a:pPr>
                      <a:r>
                        <a:rPr lang="en-US" sz="1200" b="0" i="0" u="none" strike="noStrike" cap="none" dirty="0">
                          <a:solidFill>
                            <a:srgbClr val="000000"/>
                          </a:solidFill>
                          <a:latin typeface="Century Gothic"/>
                          <a:ea typeface="Century Gothic"/>
                          <a:cs typeface="Century Gothic"/>
                          <a:sym typeface="Century Gothic"/>
                        </a:rPr>
                        <a:t>Student is at the Excelling level of performance. They have an in-depth understanding of grade level performance standards expected at this point in the school year. </a:t>
                      </a:r>
                      <a:endParaRPr sz="1200" u="none" strike="noStrike" cap="none" dirty="0"/>
                    </a:p>
                  </a:txBody>
                  <a:tcPr marL="81400" marR="81400" marT="40700" marB="40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extLst>
                  <a:ext uri="{0D108BD9-81ED-4DB2-BD59-A6C34878D82A}">
                    <a16:rowId xmlns:a16="http://schemas.microsoft.com/office/drawing/2014/main" val="10001"/>
                  </a:ext>
                </a:extLst>
              </a:tr>
              <a:tr h="1253775">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dirty="0">
                          <a:solidFill>
                            <a:srgbClr val="000000"/>
                          </a:solidFill>
                          <a:latin typeface="Century Gothic"/>
                          <a:ea typeface="Century Gothic"/>
                          <a:cs typeface="Century Gothic"/>
                          <a:sym typeface="Century Gothic"/>
                        </a:rPr>
                        <a:t>3- Achieving</a:t>
                      </a:r>
                      <a:endParaRPr sz="1200" u="none" strike="noStrike" cap="none" dirty="0"/>
                    </a:p>
                  </a:txBody>
                  <a:tcPr marL="81400" marR="81400" marT="40700" marB="40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tc>
                  <a:txBody>
                    <a:bodyPr/>
                    <a:lstStyle/>
                    <a:p>
                      <a:pPr marL="0" marR="0" lvl="0" indent="0" algn="l" rtl="0">
                        <a:lnSpc>
                          <a:spcPct val="100000"/>
                        </a:lnSpc>
                        <a:spcBef>
                          <a:spcPts val="0"/>
                        </a:spcBef>
                        <a:spcAft>
                          <a:spcPts val="0"/>
                        </a:spcAft>
                        <a:buClr>
                          <a:srgbClr val="000000"/>
                        </a:buClr>
                        <a:buSzPts val="1400"/>
                        <a:buFont typeface="Century Gothic"/>
                        <a:buNone/>
                      </a:pPr>
                      <a:r>
                        <a:rPr lang="en-US" sz="1200" b="0" i="0" u="none" strike="noStrike" cap="none" dirty="0">
                          <a:solidFill>
                            <a:srgbClr val="000000"/>
                          </a:solidFill>
                          <a:latin typeface="Century Gothic"/>
                          <a:ea typeface="Century Gothic"/>
                          <a:cs typeface="Century Gothic"/>
                          <a:sym typeface="Century Gothic"/>
                        </a:rPr>
                        <a:t>Student is at the Achieving level of performance. They are consistently meeting the grade level performance standards expected at this point in the year. </a:t>
                      </a:r>
                      <a:endParaRPr sz="1200" u="none" strike="noStrike" cap="none" dirty="0"/>
                    </a:p>
                  </a:txBody>
                  <a:tcPr marL="81400" marR="81400" marT="40700" marB="40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extLst>
                  <a:ext uri="{0D108BD9-81ED-4DB2-BD59-A6C34878D82A}">
                    <a16:rowId xmlns:a16="http://schemas.microsoft.com/office/drawing/2014/main" val="10002"/>
                  </a:ext>
                </a:extLst>
              </a:tr>
              <a:tr h="1253775">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dirty="0">
                          <a:solidFill>
                            <a:srgbClr val="000000"/>
                          </a:solidFill>
                          <a:latin typeface="Century Gothic"/>
                          <a:ea typeface="Century Gothic"/>
                          <a:cs typeface="Century Gothic"/>
                          <a:sym typeface="Century Gothic"/>
                        </a:rPr>
                        <a:t>2- Progressing</a:t>
                      </a:r>
                      <a:endParaRPr sz="1200" u="none" strike="noStrike" cap="none" dirty="0"/>
                    </a:p>
                  </a:txBody>
                  <a:tcPr marL="81400" marR="81400" marT="40700" marB="40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tc>
                  <a:txBody>
                    <a:bodyPr/>
                    <a:lstStyle/>
                    <a:p>
                      <a:pPr marL="0" marR="0" lvl="0" indent="0" algn="l" rtl="0">
                        <a:lnSpc>
                          <a:spcPct val="100000"/>
                        </a:lnSpc>
                        <a:spcBef>
                          <a:spcPts val="0"/>
                        </a:spcBef>
                        <a:spcAft>
                          <a:spcPts val="0"/>
                        </a:spcAft>
                        <a:buClr>
                          <a:srgbClr val="000000"/>
                        </a:buClr>
                        <a:buSzPts val="1400"/>
                        <a:buFont typeface="Century Gothic"/>
                        <a:buNone/>
                      </a:pPr>
                      <a:r>
                        <a:rPr lang="en-US" sz="1200" b="0" i="0" u="none" strike="noStrike" cap="none" dirty="0">
                          <a:solidFill>
                            <a:srgbClr val="000000"/>
                          </a:solidFill>
                          <a:latin typeface="Century Gothic"/>
                          <a:ea typeface="Century Gothic"/>
                          <a:cs typeface="Century Gothic"/>
                          <a:sym typeface="Century Gothic"/>
                        </a:rPr>
                        <a:t>Student is at the Progressing level of performance. They are partially meeting the grade level performance standards expected at this point in the year. </a:t>
                      </a:r>
                      <a:endParaRPr sz="1200" u="none" strike="noStrike" cap="none" dirty="0"/>
                    </a:p>
                  </a:txBody>
                  <a:tcPr marL="81400" marR="81400" marT="40700" marB="40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extLst>
                  <a:ext uri="{0D108BD9-81ED-4DB2-BD59-A6C34878D82A}">
                    <a16:rowId xmlns:a16="http://schemas.microsoft.com/office/drawing/2014/main" val="10003"/>
                  </a:ext>
                </a:extLst>
              </a:tr>
              <a:tr h="1253775">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dirty="0">
                          <a:solidFill>
                            <a:srgbClr val="000000"/>
                          </a:solidFill>
                          <a:latin typeface="Century Gothic"/>
                          <a:ea typeface="Century Gothic"/>
                          <a:cs typeface="Century Gothic"/>
                          <a:sym typeface="Century Gothic"/>
                        </a:rPr>
                        <a:t>1- Beginning</a:t>
                      </a:r>
                      <a:endParaRPr sz="1200" u="none" strike="noStrike" cap="none" dirty="0"/>
                    </a:p>
                  </a:txBody>
                  <a:tcPr marL="81400" marR="81400" marT="40700" marB="40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tc>
                  <a:txBody>
                    <a:bodyPr/>
                    <a:lstStyle/>
                    <a:p>
                      <a:pPr marL="0" marR="0" lvl="0" indent="0" algn="l" rtl="0">
                        <a:lnSpc>
                          <a:spcPct val="100000"/>
                        </a:lnSpc>
                        <a:spcBef>
                          <a:spcPts val="0"/>
                        </a:spcBef>
                        <a:spcAft>
                          <a:spcPts val="0"/>
                        </a:spcAft>
                        <a:buClr>
                          <a:srgbClr val="000000"/>
                        </a:buClr>
                        <a:buSzPts val="1400"/>
                        <a:buFont typeface="Century Gothic"/>
                        <a:buNone/>
                      </a:pPr>
                      <a:r>
                        <a:rPr lang="en-US" sz="1200" b="0" i="0" u="none" strike="noStrike" cap="none" dirty="0">
                          <a:solidFill>
                            <a:srgbClr val="000000"/>
                          </a:solidFill>
                          <a:latin typeface="Century Gothic"/>
                          <a:ea typeface="Century Gothic"/>
                          <a:cs typeface="Century Gothic"/>
                          <a:sym typeface="Century Gothic"/>
                        </a:rPr>
                        <a:t>Student is at the Beginning/Standard Not Met level and is not yet meeting grade level performance standards expected at this point in the year. </a:t>
                      </a:r>
                      <a:endParaRPr sz="1200" u="none" strike="noStrike" cap="none" dirty="0"/>
                    </a:p>
                  </a:txBody>
                  <a:tcPr marL="81400" marR="81400" marT="40700" marB="40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extLst>
                  <a:ext uri="{0D108BD9-81ED-4DB2-BD59-A6C34878D82A}">
                    <a16:rowId xmlns:a16="http://schemas.microsoft.com/office/drawing/2014/main" val="10004"/>
                  </a:ext>
                </a:extLst>
              </a:tr>
            </a:tbl>
          </a:graphicData>
        </a:graphic>
      </p:graphicFrame>
      <p:sp>
        <p:nvSpPr>
          <p:cNvPr id="210" name="Google Shape;210;p10"/>
          <p:cNvSpPr/>
          <p:nvPr/>
        </p:nvSpPr>
        <p:spPr>
          <a:xfrm rot="10800000">
            <a:off x="45720" y="-1"/>
            <a:ext cx="902208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1" name="Google Shape;211;p10"/>
          <p:cNvSpPr txBox="1"/>
          <p:nvPr/>
        </p:nvSpPr>
        <p:spPr>
          <a:xfrm>
            <a:off x="399722" y="4007264"/>
            <a:ext cx="2880360"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dirty="0">
                <a:solidFill>
                  <a:schemeClr val="dk1"/>
                </a:solidFill>
                <a:latin typeface="Century Gothic"/>
                <a:ea typeface="Century Gothic"/>
                <a:cs typeface="Century Gothic"/>
                <a:sym typeface="Century Gothic"/>
              </a:rPr>
              <a:t>Standards Based Grading Report Card, resulting in students receiving the grades of 1, 2, 3, and 4.</a:t>
            </a:r>
            <a:endParaRPr sz="2000" dirty="0">
              <a:solidFill>
                <a:schemeClr val="dk1"/>
              </a:solidFill>
              <a:latin typeface="Century Gothic"/>
              <a:ea typeface="Century Gothic"/>
              <a:cs typeface="Century Gothic"/>
              <a:sym typeface="Century Gothic"/>
            </a:endParaRPr>
          </a:p>
        </p:txBody>
      </p:sp>
    </p:spTree>
  </p:cSld>
  <p:clrMapOvr>
    <a:masterClrMapping/>
  </p:clrMapOvr>
  <p:transition>
    <p:spli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22"/>
          <p:cNvSpPr/>
          <p:nvPr/>
        </p:nvSpPr>
        <p:spPr>
          <a:xfrm rot="10800000" flipH="1">
            <a:off x="5325" y="0"/>
            <a:ext cx="9096000" cy="67359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7" name="Google Shape;217;p22"/>
          <p:cNvSpPr txBox="1"/>
          <p:nvPr/>
        </p:nvSpPr>
        <p:spPr>
          <a:xfrm>
            <a:off x="3002850" y="414875"/>
            <a:ext cx="3596100" cy="181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700" dirty="0">
                <a:solidFill>
                  <a:srgbClr val="6CE33D"/>
                </a:solidFill>
                <a:latin typeface="Bodoni"/>
                <a:ea typeface="Bodoni"/>
                <a:cs typeface="Bodoni"/>
                <a:sym typeface="Bodoni"/>
              </a:rPr>
              <a:t>Best way to contact me!</a:t>
            </a:r>
            <a:endParaRPr sz="17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18" name="Google Shape;218;p22"/>
          <p:cNvPicPr preferRelativeResize="0"/>
          <p:nvPr/>
        </p:nvPicPr>
        <p:blipFill>
          <a:blip r:embed="rId3">
            <a:alphaModFix/>
          </a:blip>
          <a:stretch>
            <a:fillRect/>
          </a:stretch>
        </p:blipFill>
        <p:spPr>
          <a:xfrm>
            <a:off x="552087" y="414875"/>
            <a:ext cx="2201498" cy="3014125"/>
          </a:xfrm>
          <a:prstGeom prst="rect">
            <a:avLst/>
          </a:prstGeom>
          <a:noFill/>
          <a:ln>
            <a:noFill/>
          </a:ln>
        </p:spPr>
      </p:pic>
      <p:pic>
        <p:nvPicPr>
          <p:cNvPr id="219" name="Google Shape;219;p22"/>
          <p:cNvPicPr preferRelativeResize="0"/>
          <p:nvPr/>
        </p:nvPicPr>
        <p:blipFill>
          <a:blip r:embed="rId4">
            <a:alphaModFix/>
          </a:blip>
          <a:stretch>
            <a:fillRect/>
          </a:stretch>
        </p:blipFill>
        <p:spPr>
          <a:xfrm>
            <a:off x="6505650" y="506224"/>
            <a:ext cx="2117898" cy="1941550"/>
          </a:xfrm>
          <a:prstGeom prst="rect">
            <a:avLst/>
          </a:prstGeom>
          <a:noFill/>
          <a:ln>
            <a:noFill/>
          </a:ln>
        </p:spPr>
      </p:pic>
      <p:sp>
        <p:nvSpPr>
          <p:cNvPr id="220" name="Google Shape;220;p22"/>
          <p:cNvSpPr txBox="1"/>
          <p:nvPr/>
        </p:nvSpPr>
        <p:spPr>
          <a:xfrm>
            <a:off x="449525" y="5501275"/>
            <a:ext cx="87111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100" dirty="0">
                <a:latin typeface="Comfortaa"/>
                <a:ea typeface="Comfortaa"/>
                <a:cs typeface="Comfortaa"/>
                <a:sym typeface="Comfortaa"/>
              </a:rPr>
              <a:t>EMail-</a:t>
            </a:r>
            <a:r>
              <a:rPr lang="en-US" sz="3500" u="sng" dirty="0">
                <a:solidFill>
                  <a:schemeClr val="hlink"/>
                </a:solidFill>
                <a:latin typeface="Comfortaa"/>
                <a:ea typeface="Comfortaa"/>
                <a:cs typeface="Comfortaa"/>
                <a:sym typeface="Comfortaa"/>
                <a:hlinkClick r:id="rId5"/>
              </a:rPr>
              <a:t>mari_atherton@chino.k12.ca.us</a:t>
            </a:r>
            <a:endParaRPr sz="3500" dirty="0">
              <a:latin typeface="Comfortaa"/>
              <a:ea typeface="Comfortaa"/>
              <a:cs typeface="Comfortaa"/>
              <a:sym typeface="Comfortaa"/>
            </a:endParaRPr>
          </a:p>
          <a:p>
            <a:pPr marL="0" lvl="0" indent="0" algn="l" rtl="0">
              <a:spcBef>
                <a:spcPts val="0"/>
              </a:spcBef>
              <a:spcAft>
                <a:spcPts val="0"/>
              </a:spcAft>
              <a:buNone/>
            </a:pPr>
            <a:r>
              <a:rPr lang="en-US" sz="3500" dirty="0">
                <a:latin typeface="Comfortaa"/>
                <a:ea typeface="Comfortaa"/>
                <a:cs typeface="Comfortaa"/>
                <a:sym typeface="Comfortaa"/>
              </a:rPr>
              <a:t>Cell- 562-695-3850</a:t>
            </a:r>
            <a:endParaRPr sz="3500" dirty="0">
              <a:latin typeface="Comfortaa"/>
              <a:ea typeface="Comfortaa"/>
              <a:cs typeface="Comfortaa"/>
              <a:sym typeface="Comfortaa"/>
            </a:endParaRPr>
          </a:p>
        </p:txBody>
      </p:sp>
      <p:pic>
        <p:nvPicPr>
          <p:cNvPr id="221" name="Google Shape;221;p22"/>
          <p:cNvPicPr preferRelativeResize="0"/>
          <p:nvPr/>
        </p:nvPicPr>
        <p:blipFill>
          <a:blip r:embed="rId6">
            <a:alphaModFix/>
          </a:blip>
          <a:stretch>
            <a:fillRect/>
          </a:stretch>
        </p:blipFill>
        <p:spPr>
          <a:xfrm>
            <a:off x="3060850" y="2471500"/>
            <a:ext cx="3138640" cy="2350950"/>
          </a:xfrm>
          <a:prstGeom prst="rect">
            <a:avLst/>
          </a:prstGeom>
          <a:noFill/>
          <a:ln>
            <a:noFill/>
          </a:ln>
        </p:spPr>
      </p:pic>
    </p:spTree>
  </p:cSld>
  <p:clrMapOvr>
    <a:masterClrMapping/>
  </p:clrMapOvr>
  <p:transition>
    <p:split/>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rgbClr val="82E7CA"/>
            </a:gs>
            <a:gs pos="83000">
              <a:srgbClr val="FFCCFF"/>
            </a:gs>
            <a:gs pos="100000">
              <a:srgbClr val="AAF0DC"/>
            </a:gs>
          </a:gsLst>
          <a:lin ang="5400000" scaled="0"/>
        </a:gradFill>
        <a:effectLst/>
      </p:bgPr>
    </p:bg>
    <p:spTree>
      <p:nvGrpSpPr>
        <p:cNvPr id="1" name="Shape 226"/>
        <p:cNvGrpSpPr/>
        <p:nvPr/>
      </p:nvGrpSpPr>
      <p:grpSpPr>
        <a:xfrm>
          <a:off x="0" y="0"/>
          <a:ext cx="0" cy="0"/>
          <a:chOff x="0" y="0"/>
          <a:chExt cx="0" cy="0"/>
        </a:xfrm>
      </p:grpSpPr>
      <p:pic>
        <p:nvPicPr>
          <p:cNvPr id="227" name="Google Shape;227;p20" descr="Image result for parent conference clip art"/>
          <p:cNvPicPr preferRelativeResize="0"/>
          <p:nvPr/>
        </p:nvPicPr>
        <p:blipFill rotWithShape="1">
          <a:blip r:embed="rId3">
            <a:alphaModFix/>
          </a:blip>
          <a:srcRect/>
          <a:stretch/>
        </p:blipFill>
        <p:spPr>
          <a:xfrm>
            <a:off x="1844802" y="185682"/>
            <a:ext cx="5170932" cy="2223500"/>
          </a:xfrm>
          <a:prstGeom prst="rect">
            <a:avLst/>
          </a:prstGeom>
          <a:noFill/>
          <a:ln>
            <a:noFill/>
          </a:ln>
        </p:spPr>
      </p:pic>
      <p:sp>
        <p:nvSpPr>
          <p:cNvPr id="228" name="Google Shape;228;p20"/>
          <p:cNvSpPr txBox="1">
            <a:spLocks noGrp="1"/>
          </p:cNvSpPr>
          <p:nvPr>
            <p:ph type="body" idx="1"/>
          </p:nvPr>
        </p:nvSpPr>
        <p:spPr>
          <a:xfrm>
            <a:off x="2238375" y="2594865"/>
            <a:ext cx="5248275" cy="3291585"/>
          </a:xfrm>
          <a:prstGeom prst="rect">
            <a:avLst/>
          </a:prstGeom>
          <a:noFill/>
          <a:ln>
            <a:noFill/>
          </a:ln>
        </p:spPr>
        <p:txBody>
          <a:bodyPr spcFirstLastPara="1" wrap="square" lIns="91425" tIns="45700" rIns="91425" bIns="45700" anchor="t" anchorCtr="0">
            <a:normAutofit fontScale="32500" lnSpcReduction="20000"/>
          </a:bodyPr>
          <a:lstStyle/>
          <a:p>
            <a:pPr marL="342900" marR="0" lvl="0" indent="-333347" algn="l" rtl="0">
              <a:lnSpc>
                <a:spcPct val="90000"/>
              </a:lnSpc>
              <a:spcBef>
                <a:spcPts val="0"/>
              </a:spcBef>
              <a:spcAft>
                <a:spcPts val="0"/>
              </a:spcAft>
              <a:buClr>
                <a:srgbClr val="EF53A5"/>
              </a:buClr>
              <a:buSzPct val="98121"/>
              <a:buFont typeface="Noto Sans Symbols"/>
              <a:buChar char="►"/>
            </a:pPr>
            <a:r>
              <a:rPr lang="en-US" sz="8518" b="0" i="0" u="none" dirty="0">
                <a:latin typeface="Century Gothic"/>
                <a:ea typeface="Century Gothic"/>
                <a:cs typeface="Century Gothic"/>
                <a:sym typeface="Century Gothic"/>
              </a:rPr>
              <a:t>Parent-Teacher Conferences are  coming up. </a:t>
            </a:r>
            <a:endParaRPr sz="8918" dirty="0"/>
          </a:p>
          <a:p>
            <a:pPr marL="342900" marR="0" lvl="0" indent="-200660" algn="l" rtl="0">
              <a:lnSpc>
                <a:spcPct val="90000"/>
              </a:lnSpc>
              <a:spcBef>
                <a:spcPts val="0"/>
              </a:spcBef>
              <a:spcAft>
                <a:spcPts val="0"/>
              </a:spcAft>
              <a:buClr>
                <a:srgbClr val="EF53A5"/>
              </a:buClr>
              <a:buSzPct val="26296"/>
              <a:buFont typeface="Noto Sans Symbols"/>
              <a:buNone/>
            </a:pPr>
            <a:endParaRPr sz="8518" b="0" i="0" u="none" dirty="0">
              <a:latin typeface="Century Gothic"/>
              <a:ea typeface="Century Gothic"/>
              <a:cs typeface="Century Gothic"/>
              <a:sym typeface="Century Gothic"/>
            </a:endParaRPr>
          </a:p>
          <a:p>
            <a:pPr marL="342900" marR="0" lvl="0" indent="-333347" algn="l" rtl="0">
              <a:lnSpc>
                <a:spcPct val="90000"/>
              </a:lnSpc>
              <a:spcBef>
                <a:spcPts val="0"/>
              </a:spcBef>
              <a:spcAft>
                <a:spcPts val="0"/>
              </a:spcAft>
              <a:buClr>
                <a:srgbClr val="EF53A5"/>
              </a:buClr>
              <a:buSzPct val="98121"/>
              <a:buFont typeface="Noto Sans Symbols"/>
              <a:buChar char="►"/>
            </a:pPr>
            <a:r>
              <a:rPr lang="en-US" sz="8518" b="0" i="0" u="none" dirty="0">
                <a:latin typeface="Century Gothic"/>
                <a:ea typeface="Century Gothic"/>
                <a:cs typeface="Century Gothic"/>
                <a:sym typeface="Century Gothic"/>
              </a:rPr>
              <a:t>9/1</a:t>
            </a:r>
            <a:r>
              <a:rPr lang="en-US" sz="8518" dirty="0">
                <a:latin typeface="Century Gothic"/>
                <a:ea typeface="Century Gothic"/>
                <a:cs typeface="Century Gothic"/>
                <a:sym typeface="Century Gothic"/>
              </a:rPr>
              <a:t>1</a:t>
            </a:r>
            <a:r>
              <a:rPr lang="en-US" sz="8518" b="0" i="0" u="none" dirty="0">
                <a:latin typeface="Century Gothic"/>
                <a:ea typeface="Century Gothic"/>
                <a:cs typeface="Century Gothic"/>
                <a:sym typeface="Century Gothic"/>
              </a:rPr>
              <a:t>  -  9/1</a:t>
            </a:r>
            <a:r>
              <a:rPr lang="en-US" sz="8518" dirty="0">
                <a:latin typeface="Century Gothic"/>
                <a:ea typeface="Century Gothic"/>
                <a:cs typeface="Century Gothic"/>
                <a:sym typeface="Century Gothic"/>
              </a:rPr>
              <a:t>3</a:t>
            </a:r>
            <a:endParaRPr sz="8918" dirty="0"/>
          </a:p>
          <a:p>
            <a:pPr marL="342900" marR="0" lvl="0" indent="-200660" algn="l" rtl="0">
              <a:lnSpc>
                <a:spcPct val="90000"/>
              </a:lnSpc>
              <a:spcBef>
                <a:spcPts val="0"/>
              </a:spcBef>
              <a:spcAft>
                <a:spcPts val="0"/>
              </a:spcAft>
              <a:buClr>
                <a:srgbClr val="EF53A5"/>
              </a:buClr>
              <a:buSzPct val="26296"/>
              <a:buFont typeface="Noto Sans Symbols"/>
              <a:buNone/>
            </a:pPr>
            <a:endParaRPr sz="8518" dirty="0"/>
          </a:p>
          <a:p>
            <a:pPr marL="342900" marR="0" lvl="0" indent="-333347" algn="l" rtl="0">
              <a:lnSpc>
                <a:spcPct val="90000"/>
              </a:lnSpc>
              <a:spcBef>
                <a:spcPts val="1000"/>
              </a:spcBef>
              <a:spcAft>
                <a:spcPts val="0"/>
              </a:spcAft>
              <a:buClr>
                <a:srgbClr val="EF53A5"/>
              </a:buClr>
              <a:buSzPct val="98121"/>
              <a:buFont typeface="Noto Sans Symbols"/>
              <a:buChar char="►"/>
            </a:pPr>
            <a:r>
              <a:rPr lang="en-US" sz="8518" b="0" i="0" u="none" dirty="0">
                <a:latin typeface="Century Gothic"/>
                <a:ea typeface="Century Gothic"/>
                <a:cs typeface="Century Gothic"/>
                <a:sym typeface="Century Gothic"/>
              </a:rPr>
              <a:t>Please sign up for a date/time on Parent Square, </a:t>
            </a:r>
            <a:r>
              <a:rPr lang="en-US" sz="8518" b="1" i="0" u="none" dirty="0">
                <a:latin typeface="Century Gothic"/>
                <a:ea typeface="Century Gothic"/>
                <a:cs typeface="Century Gothic"/>
                <a:sym typeface="Century Gothic"/>
              </a:rPr>
              <a:t>when you receive the notification</a:t>
            </a:r>
            <a:r>
              <a:rPr lang="en-US" sz="8518" b="0" i="0" u="none" dirty="0">
                <a:latin typeface="Century Gothic"/>
                <a:ea typeface="Century Gothic"/>
                <a:cs typeface="Century Gothic"/>
                <a:sym typeface="Century Gothic"/>
              </a:rPr>
              <a:t>. </a:t>
            </a:r>
            <a:endParaRPr sz="8918" dirty="0"/>
          </a:p>
          <a:p>
            <a:pPr marL="0" marR="0" lvl="0" indent="0" algn="l" rtl="0">
              <a:lnSpc>
                <a:spcPct val="90000"/>
              </a:lnSpc>
              <a:spcBef>
                <a:spcPts val="1000"/>
              </a:spcBef>
              <a:spcAft>
                <a:spcPts val="0"/>
              </a:spcAft>
              <a:buClr>
                <a:srgbClr val="EF53A5"/>
              </a:buClr>
              <a:buSzPct val="27592"/>
              <a:buNone/>
            </a:pPr>
            <a:endParaRPr sz="8118" dirty="0">
              <a:latin typeface="Century Gothic"/>
              <a:ea typeface="Century Gothic"/>
              <a:cs typeface="Century Gothic"/>
              <a:sym typeface="Century Gothic"/>
            </a:endParaRPr>
          </a:p>
          <a:p>
            <a:pPr marL="342900" marR="0" lvl="0" indent="-200660" algn="l" rtl="0">
              <a:lnSpc>
                <a:spcPct val="90000"/>
              </a:lnSpc>
              <a:spcBef>
                <a:spcPts val="1000"/>
              </a:spcBef>
              <a:spcAft>
                <a:spcPts val="0"/>
              </a:spcAft>
              <a:buClr>
                <a:srgbClr val="EF53A5"/>
              </a:buClr>
              <a:buSzPct val="27592"/>
              <a:buFont typeface="Noto Sans Symbols"/>
              <a:buNone/>
            </a:pPr>
            <a:endParaRPr sz="8118" dirty="0">
              <a:latin typeface="Century Gothic"/>
              <a:ea typeface="Century Gothic"/>
              <a:cs typeface="Century Gothic"/>
              <a:sym typeface="Century Gothic"/>
            </a:endParaRPr>
          </a:p>
          <a:p>
            <a:pPr marL="342900" marR="0" lvl="0" indent="-200660" algn="l" rtl="0">
              <a:lnSpc>
                <a:spcPct val="90000"/>
              </a:lnSpc>
              <a:spcBef>
                <a:spcPts val="1000"/>
              </a:spcBef>
              <a:spcAft>
                <a:spcPts val="0"/>
              </a:spcAft>
              <a:buClr>
                <a:srgbClr val="EF53A5"/>
              </a:buClr>
              <a:buSzPct val="112000"/>
              <a:buFont typeface="Noto Sans Symbols"/>
              <a:buNone/>
            </a:pPr>
            <a:endParaRPr sz="2000" b="0" i="0" u="none" dirty="0">
              <a:latin typeface="Century Gothic"/>
              <a:ea typeface="Century Gothic"/>
              <a:cs typeface="Century Gothic"/>
              <a:sym typeface="Century Gothic"/>
            </a:endParaRPr>
          </a:p>
          <a:p>
            <a:pPr marL="342900" marR="0" lvl="0" indent="-200660" algn="l" rtl="0">
              <a:lnSpc>
                <a:spcPct val="90000"/>
              </a:lnSpc>
              <a:spcBef>
                <a:spcPts val="1000"/>
              </a:spcBef>
              <a:spcAft>
                <a:spcPts val="0"/>
              </a:spcAft>
              <a:buClr>
                <a:srgbClr val="EF53A5"/>
              </a:buClr>
              <a:buSzPct val="112000"/>
              <a:buFont typeface="Noto Sans Symbols"/>
              <a:buNone/>
            </a:pPr>
            <a:endParaRPr sz="2000" dirty="0"/>
          </a:p>
          <a:p>
            <a:pPr marL="0" marR="0" lvl="0" indent="0" algn="l" rtl="0">
              <a:lnSpc>
                <a:spcPct val="90000"/>
              </a:lnSpc>
              <a:spcBef>
                <a:spcPts val="1000"/>
              </a:spcBef>
              <a:spcAft>
                <a:spcPts val="0"/>
              </a:spcAft>
              <a:buClr>
                <a:schemeClr val="dk1"/>
              </a:buClr>
              <a:buSzPct val="100000"/>
              <a:buNone/>
            </a:pPr>
            <a:endParaRPr sz="1900" dirty="0"/>
          </a:p>
          <a:p>
            <a:pPr marL="342900" marR="0" lvl="0" indent="-342900" algn="l" rtl="0">
              <a:lnSpc>
                <a:spcPct val="90000"/>
              </a:lnSpc>
              <a:spcBef>
                <a:spcPts val="1000"/>
              </a:spcBef>
              <a:spcAft>
                <a:spcPts val="0"/>
              </a:spcAft>
              <a:buClr>
                <a:srgbClr val="EF53A5"/>
              </a:buClr>
              <a:buSzPct val="84210"/>
              <a:buFont typeface="Noto Sans Symbols"/>
              <a:buNone/>
            </a:pPr>
            <a:endParaRPr sz="1900" b="0" i="0" u="none" dirty="0">
              <a:latin typeface="Comic Sans MS"/>
              <a:ea typeface="Comic Sans MS"/>
              <a:cs typeface="Comic Sans MS"/>
              <a:sym typeface="Comic Sans MS"/>
            </a:endParaRPr>
          </a:p>
          <a:p>
            <a:pPr marL="342900" marR="0" lvl="0" indent="-342900" algn="l" rtl="0">
              <a:lnSpc>
                <a:spcPct val="90000"/>
              </a:lnSpc>
              <a:spcBef>
                <a:spcPts val="1000"/>
              </a:spcBef>
              <a:spcAft>
                <a:spcPts val="0"/>
              </a:spcAft>
              <a:buClr>
                <a:srgbClr val="EF53A5"/>
              </a:buClr>
              <a:buSzPct val="84210"/>
              <a:buFont typeface="Noto Sans Symbols"/>
              <a:buNone/>
            </a:pPr>
            <a:endParaRPr sz="1900" b="0" i="0" u="none" dirty="0">
              <a:latin typeface="Century Gothic"/>
              <a:ea typeface="Century Gothic"/>
              <a:cs typeface="Century Gothic"/>
              <a:sym typeface="Century Gothic"/>
            </a:endParaRPr>
          </a:p>
          <a:p>
            <a:pPr marL="342900" marR="0" lvl="0" indent="-241300" algn="l" rtl="0">
              <a:lnSpc>
                <a:spcPct val="90000"/>
              </a:lnSpc>
              <a:spcBef>
                <a:spcPts val="1000"/>
              </a:spcBef>
              <a:spcAft>
                <a:spcPts val="0"/>
              </a:spcAft>
              <a:buClr>
                <a:srgbClr val="EF53A5"/>
              </a:buClr>
              <a:buSzPct val="84210"/>
              <a:buFont typeface="Noto Sans Symbols"/>
              <a:buNone/>
            </a:pPr>
            <a:endParaRPr sz="1900" b="0" i="0" u="none" dirty="0">
              <a:latin typeface="Century Gothic"/>
              <a:ea typeface="Century Gothic"/>
              <a:cs typeface="Century Gothic"/>
              <a:sym typeface="Century Gothic"/>
            </a:endParaRPr>
          </a:p>
        </p:txBody>
      </p:sp>
      <p:sp>
        <p:nvSpPr>
          <p:cNvPr id="229" name="Google Shape;229;p20"/>
          <p:cNvSpPr/>
          <p:nvPr/>
        </p:nvSpPr>
        <p:spPr>
          <a:xfrm rot="10800000">
            <a:off x="100" y="31200"/>
            <a:ext cx="9075900" cy="67956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3"/>
          <p:cNvSpPr txBox="1">
            <a:spLocks noGrp="1"/>
          </p:cNvSpPr>
          <p:nvPr>
            <p:ph type="title"/>
          </p:nvPr>
        </p:nvSpPr>
        <p:spPr>
          <a:xfrm>
            <a:off x="649097" y="-1"/>
            <a:ext cx="4360680" cy="155687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EEB1EC"/>
              </a:buClr>
              <a:buSzPts val="4500"/>
              <a:buFont typeface="Century Gothic"/>
              <a:buNone/>
            </a:pPr>
            <a:r>
              <a:rPr lang="en-US" sz="4300" b="1" i="0" u="none" dirty="0">
                <a:latin typeface="Century Gothic"/>
                <a:ea typeface="Century Gothic"/>
                <a:cs typeface="Century Gothic"/>
                <a:sym typeface="Century Gothic"/>
              </a:rPr>
              <a:t>Absences</a:t>
            </a:r>
            <a:endParaRPr sz="4300" dirty="0"/>
          </a:p>
        </p:txBody>
      </p:sp>
      <p:sp>
        <p:nvSpPr>
          <p:cNvPr id="236" name="Google Shape;236;p13"/>
          <p:cNvSpPr txBox="1">
            <a:spLocks noGrp="1"/>
          </p:cNvSpPr>
          <p:nvPr>
            <p:ph type="body" idx="1"/>
          </p:nvPr>
        </p:nvSpPr>
        <p:spPr>
          <a:xfrm>
            <a:off x="649097" y="1133475"/>
            <a:ext cx="5494528" cy="5400675"/>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rgbClr val="EF53A5"/>
              </a:buClr>
              <a:buSzPct val="96000"/>
              <a:buFont typeface="Noto Sans Symbols"/>
              <a:buNone/>
            </a:pPr>
            <a:endParaRPr sz="8000" b="0" i="0" u="none" dirty="0">
              <a:latin typeface="Comic Sans MS"/>
              <a:ea typeface="Comic Sans MS"/>
              <a:cs typeface="Comic Sans MS"/>
              <a:sym typeface="Comic Sans MS"/>
            </a:endParaRPr>
          </a:p>
          <a:p>
            <a:pPr marL="0" marR="0" lvl="0" indent="0" algn="l" rtl="0">
              <a:lnSpc>
                <a:spcPct val="90000"/>
              </a:lnSpc>
              <a:spcBef>
                <a:spcPts val="1000"/>
              </a:spcBef>
              <a:spcAft>
                <a:spcPts val="0"/>
              </a:spcAft>
              <a:buClr>
                <a:srgbClr val="EF53A5"/>
              </a:buClr>
              <a:buSzPct val="66666"/>
              <a:buFont typeface="Noto Sans Symbols"/>
              <a:buChar char="►"/>
            </a:pPr>
            <a:r>
              <a:rPr lang="en-US" sz="9600" b="0" i="0" u="none" dirty="0">
                <a:solidFill>
                  <a:srgbClr val="6CE33D"/>
                </a:solidFill>
                <a:latin typeface="Century Gothic"/>
                <a:ea typeface="Century Gothic"/>
                <a:cs typeface="Century Gothic"/>
                <a:sym typeface="Century Gothic"/>
              </a:rPr>
              <a:t>Please make sure your child is in school unless ill.  </a:t>
            </a:r>
            <a:endParaRPr dirty="0"/>
          </a:p>
          <a:p>
            <a:pPr marL="0" marR="0" lvl="0" indent="0" algn="l" rtl="0">
              <a:lnSpc>
                <a:spcPct val="90000"/>
              </a:lnSpc>
              <a:spcBef>
                <a:spcPts val="1000"/>
              </a:spcBef>
              <a:spcAft>
                <a:spcPts val="0"/>
              </a:spcAft>
              <a:buClr>
                <a:srgbClr val="EF53A5"/>
              </a:buClr>
              <a:buSzPct val="66666"/>
              <a:buNone/>
            </a:pPr>
            <a:r>
              <a:rPr lang="en-US" sz="9600" b="0" i="0" u="none" dirty="0">
                <a:solidFill>
                  <a:srgbClr val="6CE33D"/>
                </a:solidFill>
                <a:latin typeface="Century Gothic"/>
                <a:ea typeface="Century Gothic"/>
                <a:cs typeface="Century Gothic"/>
                <a:sym typeface="Century Gothic"/>
              </a:rPr>
              <a:t>ATTENDANCE COUNTS!</a:t>
            </a:r>
            <a:endParaRPr dirty="0"/>
          </a:p>
          <a:p>
            <a:pPr marL="0" marR="0" lvl="0" indent="0" algn="l" rtl="0">
              <a:lnSpc>
                <a:spcPct val="90000"/>
              </a:lnSpc>
              <a:spcBef>
                <a:spcPts val="1000"/>
              </a:spcBef>
              <a:spcAft>
                <a:spcPts val="0"/>
              </a:spcAft>
              <a:buClr>
                <a:srgbClr val="EF53A5"/>
              </a:buClr>
              <a:buSzPct val="66666"/>
              <a:buNone/>
            </a:pPr>
            <a:r>
              <a:rPr lang="en-US" sz="9600" dirty="0">
                <a:solidFill>
                  <a:srgbClr val="6CE33D"/>
                </a:solidFill>
                <a:latin typeface="Century Gothic"/>
                <a:ea typeface="Century Gothic"/>
                <a:cs typeface="Century Gothic"/>
                <a:sym typeface="Century Gothic"/>
              </a:rPr>
              <a:t>       </a:t>
            </a:r>
            <a:r>
              <a:rPr lang="en-US" sz="9600" b="0" i="0" u="none" dirty="0">
                <a:solidFill>
                  <a:srgbClr val="6CE33D"/>
                </a:solidFill>
                <a:latin typeface="Century Gothic"/>
                <a:ea typeface="Century Gothic"/>
                <a:cs typeface="Century Gothic"/>
                <a:sym typeface="Century Gothic"/>
              </a:rPr>
              <a:t> Please try to schedule appointments after school. If you are taking your child out of school, please let me know ASAP. Work missed will need to be completed</a:t>
            </a:r>
            <a:r>
              <a:rPr lang="en-US" sz="9600" dirty="0"/>
              <a:t>.</a:t>
            </a:r>
            <a:endParaRPr dirty="0"/>
          </a:p>
          <a:p>
            <a:pPr marL="0" marR="0" lvl="0" indent="0" algn="l" rtl="0">
              <a:lnSpc>
                <a:spcPct val="90000"/>
              </a:lnSpc>
              <a:spcBef>
                <a:spcPts val="1000"/>
              </a:spcBef>
              <a:spcAft>
                <a:spcPts val="0"/>
              </a:spcAft>
              <a:buClr>
                <a:srgbClr val="EF53A5"/>
              </a:buClr>
              <a:buSzPct val="66666"/>
              <a:buNone/>
            </a:pPr>
            <a:r>
              <a:rPr lang="en-US" sz="9600" dirty="0"/>
              <a:t> </a:t>
            </a:r>
            <a:endParaRPr dirty="0"/>
          </a:p>
          <a:p>
            <a:pPr marL="0" marR="0" lvl="0" indent="0" algn="l" rtl="0">
              <a:lnSpc>
                <a:spcPct val="90000"/>
              </a:lnSpc>
              <a:spcBef>
                <a:spcPts val="1000"/>
              </a:spcBef>
              <a:spcAft>
                <a:spcPts val="0"/>
              </a:spcAft>
              <a:buClr>
                <a:srgbClr val="EF53A5"/>
              </a:buClr>
              <a:buSzPct val="66666"/>
              <a:buFont typeface="Noto Sans Symbols"/>
              <a:buChar char="►"/>
            </a:pPr>
            <a:r>
              <a:rPr lang="en-US" sz="9600" b="0" i="0" u="none" dirty="0">
                <a:latin typeface="Century Gothic"/>
                <a:ea typeface="Century Gothic"/>
                <a:cs typeface="Century Gothic"/>
                <a:sym typeface="Century Gothic"/>
              </a:rPr>
              <a:t>Missed tests will be given the next day the student returns or when time permits. </a:t>
            </a:r>
            <a:endParaRPr dirty="0"/>
          </a:p>
          <a:p>
            <a:pPr marL="0" marR="0" lvl="0" indent="101600" algn="l" rtl="0">
              <a:lnSpc>
                <a:spcPct val="90000"/>
              </a:lnSpc>
              <a:spcBef>
                <a:spcPts val="1000"/>
              </a:spcBef>
              <a:spcAft>
                <a:spcPts val="0"/>
              </a:spcAft>
              <a:buClr>
                <a:srgbClr val="EF53A5"/>
              </a:buClr>
              <a:buSzPct val="66666"/>
              <a:buFont typeface="Noto Sans Symbols"/>
              <a:buNone/>
            </a:pPr>
            <a:endParaRPr sz="9600" dirty="0"/>
          </a:p>
          <a:p>
            <a:pPr marL="0" marR="0" lvl="0" indent="0" algn="l" rtl="0">
              <a:lnSpc>
                <a:spcPct val="90000"/>
              </a:lnSpc>
              <a:spcBef>
                <a:spcPts val="1000"/>
              </a:spcBef>
              <a:spcAft>
                <a:spcPts val="0"/>
              </a:spcAft>
              <a:buClr>
                <a:srgbClr val="EF53A5"/>
              </a:buClr>
              <a:buSzPct val="66666"/>
              <a:buFont typeface="Noto Sans Symbols"/>
              <a:buChar char="►"/>
            </a:pPr>
            <a:r>
              <a:rPr lang="en-US" sz="9600" b="0" i="0" u="none" dirty="0">
                <a:solidFill>
                  <a:srgbClr val="FFC000"/>
                </a:solidFill>
                <a:latin typeface="Century Gothic"/>
                <a:ea typeface="Century Gothic"/>
                <a:cs typeface="Century Gothic"/>
                <a:sym typeface="Century Gothic"/>
              </a:rPr>
              <a:t>TARDIES do count against perfect attendance! </a:t>
            </a:r>
            <a:endParaRPr sz="9600" dirty="0">
              <a:solidFill>
                <a:srgbClr val="FFC000"/>
              </a:solidFill>
            </a:endParaRPr>
          </a:p>
          <a:p>
            <a:pPr marL="0" marR="0" lvl="0" indent="0" algn="l" rtl="0">
              <a:lnSpc>
                <a:spcPct val="90000"/>
              </a:lnSpc>
              <a:spcBef>
                <a:spcPts val="1000"/>
              </a:spcBef>
              <a:spcAft>
                <a:spcPts val="0"/>
              </a:spcAft>
              <a:buClr>
                <a:srgbClr val="EF53A5"/>
              </a:buClr>
              <a:buSzPts val="1760"/>
              <a:buFont typeface="Noto Sans Symbols"/>
              <a:buNone/>
            </a:pPr>
            <a:endParaRPr sz="1300" b="0" i="0" u="none" dirty="0">
              <a:latin typeface="Comic Sans MS"/>
              <a:ea typeface="Comic Sans MS"/>
              <a:cs typeface="Comic Sans MS"/>
              <a:sym typeface="Comic Sans MS"/>
            </a:endParaRPr>
          </a:p>
          <a:p>
            <a:pPr marL="0" marR="0" lvl="0" indent="0" algn="l" rtl="0">
              <a:lnSpc>
                <a:spcPct val="90000"/>
              </a:lnSpc>
              <a:spcBef>
                <a:spcPts val="1000"/>
              </a:spcBef>
              <a:spcAft>
                <a:spcPts val="0"/>
              </a:spcAft>
              <a:buClr>
                <a:srgbClr val="EF53A5"/>
              </a:buClr>
              <a:buSzPts val="1760"/>
              <a:buFont typeface="Noto Sans Symbols"/>
              <a:buNone/>
            </a:pPr>
            <a:endParaRPr sz="1300" b="0" i="0" u="none" dirty="0">
              <a:latin typeface="Comic Sans MS"/>
              <a:ea typeface="Comic Sans MS"/>
              <a:cs typeface="Comic Sans MS"/>
              <a:sym typeface="Comic Sans MS"/>
            </a:endParaRPr>
          </a:p>
          <a:p>
            <a:pPr marL="0" marR="0" lvl="0" indent="0" algn="l" rtl="0">
              <a:lnSpc>
                <a:spcPct val="90000"/>
              </a:lnSpc>
              <a:spcBef>
                <a:spcPts val="1000"/>
              </a:spcBef>
              <a:spcAft>
                <a:spcPts val="0"/>
              </a:spcAft>
              <a:buClr>
                <a:srgbClr val="EF53A5"/>
              </a:buClr>
              <a:buSzPts val="1760"/>
              <a:buFont typeface="Noto Sans Symbols"/>
              <a:buNone/>
            </a:pPr>
            <a:r>
              <a:rPr lang="en-US" sz="1300" b="0" i="0" u="none" dirty="0">
                <a:latin typeface="Comic Sans MS"/>
                <a:ea typeface="Comic Sans MS"/>
                <a:cs typeface="Comic Sans MS"/>
                <a:sym typeface="Comic Sans MS"/>
              </a:rPr>
              <a:t>    </a:t>
            </a:r>
            <a:endParaRPr sz="1300" dirty="0"/>
          </a:p>
        </p:txBody>
      </p:sp>
      <p:pic>
        <p:nvPicPr>
          <p:cNvPr id="237" name="Google Shape;237;p13" descr="Image result for absent clip art"/>
          <p:cNvPicPr preferRelativeResize="0"/>
          <p:nvPr/>
        </p:nvPicPr>
        <p:blipFill rotWithShape="1">
          <a:blip r:embed="rId3">
            <a:alphaModFix/>
          </a:blip>
          <a:srcRect/>
          <a:stretch/>
        </p:blipFill>
        <p:spPr>
          <a:xfrm rot="1197543">
            <a:off x="6123951" y="373229"/>
            <a:ext cx="2153921" cy="2367280"/>
          </a:xfrm>
          <a:prstGeom prst="rect">
            <a:avLst/>
          </a:prstGeom>
          <a:noFill/>
          <a:ln>
            <a:noFill/>
          </a:ln>
        </p:spPr>
      </p:pic>
      <p:sp>
        <p:nvSpPr>
          <p:cNvPr id="238" name="Google Shape;238;p13"/>
          <p:cNvSpPr/>
          <p:nvPr/>
        </p:nvSpPr>
        <p:spPr>
          <a:xfrm rot="10800000">
            <a:off x="45720" y="-1"/>
            <a:ext cx="902208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transition>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3"/>
          <p:cNvSpPr txBox="1">
            <a:spLocks noGrp="1"/>
          </p:cNvSpPr>
          <p:nvPr>
            <p:ph type="title"/>
          </p:nvPr>
        </p:nvSpPr>
        <p:spPr>
          <a:xfrm>
            <a:off x="541564" y="27223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300"/>
              <a:buFont typeface="Century Gothic"/>
              <a:buNone/>
            </a:pPr>
            <a:r>
              <a:rPr lang="en-US" sz="4300" b="1" dirty="0">
                <a:latin typeface="Century Gothic"/>
                <a:ea typeface="Century Gothic"/>
                <a:cs typeface="Century Gothic"/>
                <a:sym typeface="Century Gothic"/>
              </a:rPr>
              <a:t>    </a:t>
            </a:r>
            <a:r>
              <a:rPr lang="en-US" sz="4800" b="1" dirty="0">
                <a:latin typeface="Arial"/>
                <a:ea typeface="Arial"/>
                <a:cs typeface="Arial"/>
                <a:sym typeface="Arial"/>
              </a:rPr>
              <a:t>Student Recognition</a:t>
            </a:r>
            <a:endParaRPr dirty="0"/>
          </a:p>
        </p:txBody>
      </p:sp>
      <p:pic>
        <p:nvPicPr>
          <p:cNvPr id="244" name="Google Shape;244;p43"/>
          <p:cNvPicPr preferRelativeResize="0"/>
          <p:nvPr/>
        </p:nvPicPr>
        <p:blipFill rotWithShape="1">
          <a:blip r:embed="rId3">
            <a:alphaModFix/>
          </a:blip>
          <a:srcRect/>
          <a:stretch/>
        </p:blipFill>
        <p:spPr>
          <a:xfrm>
            <a:off x="1013252" y="2472898"/>
            <a:ext cx="1123950" cy="2419350"/>
          </a:xfrm>
          <a:prstGeom prst="rect">
            <a:avLst/>
          </a:prstGeom>
          <a:noFill/>
          <a:ln>
            <a:noFill/>
          </a:ln>
        </p:spPr>
      </p:pic>
      <p:pic>
        <p:nvPicPr>
          <p:cNvPr id="245" name="Google Shape;245;p43"/>
          <p:cNvPicPr preferRelativeResize="0"/>
          <p:nvPr/>
        </p:nvPicPr>
        <p:blipFill rotWithShape="1">
          <a:blip r:embed="rId4">
            <a:alphaModFix/>
          </a:blip>
          <a:srcRect/>
          <a:stretch/>
        </p:blipFill>
        <p:spPr>
          <a:xfrm>
            <a:off x="7185372" y="2641946"/>
            <a:ext cx="1104900" cy="2419350"/>
          </a:xfrm>
          <a:prstGeom prst="rect">
            <a:avLst/>
          </a:prstGeom>
          <a:noFill/>
          <a:ln>
            <a:noFill/>
          </a:ln>
        </p:spPr>
      </p:pic>
      <p:sp>
        <p:nvSpPr>
          <p:cNvPr id="246" name="Google Shape;246;p43"/>
          <p:cNvSpPr txBox="1"/>
          <p:nvPr/>
        </p:nvSpPr>
        <p:spPr>
          <a:xfrm flipH="1">
            <a:off x="2137202" y="1127485"/>
            <a:ext cx="5048170" cy="60631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285750" marR="0" lvl="0" indent="-133350" algn="l" rtl="0">
              <a:spcBef>
                <a:spcPts val="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dirty="0">
                <a:solidFill>
                  <a:schemeClr val="dk1"/>
                </a:solidFill>
                <a:latin typeface="Arial"/>
                <a:ea typeface="Arial"/>
                <a:cs typeface="Arial"/>
                <a:sym typeface="Arial"/>
              </a:rPr>
              <a:t>There will be 3 awards assemblies this year. </a:t>
            </a:r>
            <a:endParaRPr dirty="0"/>
          </a:p>
          <a:p>
            <a:pPr marL="0" marR="0" lvl="0" indent="0" algn="ctr" rtl="0">
              <a:spcBef>
                <a:spcPts val="0"/>
              </a:spcBef>
              <a:spcAft>
                <a:spcPts val="0"/>
              </a:spcAft>
              <a:buNone/>
            </a:pPr>
            <a:endParaRPr sz="2400" dirty="0">
              <a:solidFill>
                <a:schemeClr val="dk1"/>
              </a:solidFill>
              <a:latin typeface="Arial"/>
              <a:ea typeface="Arial"/>
              <a:cs typeface="Arial"/>
              <a:sym typeface="Arial"/>
            </a:endParaRPr>
          </a:p>
          <a:p>
            <a:pPr marL="285750" marR="0" lvl="0" indent="-285750" algn="ctr" rtl="0">
              <a:spcBef>
                <a:spcPts val="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 </a:t>
            </a:r>
            <a:r>
              <a:rPr lang="en-US" sz="3200" dirty="0">
                <a:solidFill>
                  <a:schemeClr val="dk1"/>
                </a:solidFill>
                <a:latin typeface="Arial"/>
                <a:ea typeface="Arial"/>
                <a:cs typeface="Arial"/>
                <a:sym typeface="Arial"/>
              </a:rPr>
              <a:t>Top Flight </a:t>
            </a:r>
            <a:endParaRPr dirty="0"/>
          </a:p>
          <a:p>
            <a:pPr marL="285750" marR="0" lvl="0" indent="-82550" algn="ctr" rtl="0">
              <a:spcBef>
                <a:spcPts val="0"/>
              </a:spcBef>
              <a:spcAft>
                <a:spcPts val="0"/>
              </a:spcAft>
              <a:buClr>
                <a:schemeClr val="dk1"/>
              </a:buClr>
              <a:buSzPts val="3200"/>
              <a:buFont typeface="Arial"/>
              <a:buNone/>
            </a:pPr>
            <a:endParaRPr sz="3200" dirty="0">
              <a:solidFill>
                <a:schemeClr val="dk1"/>
              </a:solidFill>
              <a:latin typeface="Arial"/>
              <a:ea typeface="Arial"/>
              <a:cs typeface="Arial"/>
              <a:sym typeface="Arial"/>
            </a:endParaRPr>
          </a:p>
          <a:p>
            <a:pPr marL="285750" marR="0" lvl="0" indent="-285750" algn="ctr" rtl="0">
              <a:spcBef>
                <a:spcPts val="0"/>
              </a:spcBef>
              <a:spcAft>
                <a:spcPts val="0"/>
              </a:spcAft>
              <a:buClr>
                <a:schemeClr val="dk1"/>
              </a:buClr>
              <a:buSzPts val="3200"/>
              <a:buFont typeface="Arial"/>
              <a:buChar char="•"/>
            </a:pPr>
            <a:r>
              <a:rPr lang="en-US" sz="3200" dirty="0">
                <a:solidFill>
                  <a:schemeClr val="dk1"/>
                </a:solidFill>
                <a:latin typeface="Arial"/>
                <a:ea typeface="Arial"/>
                <a:cs typeface="Arial"/>
                <a:sym typeface="Arial"/>
              </a:rPr>
              <a:t> Captain</a:t>
            </a:r>
            <a:endParaRPr dirty="0"/>
          </a:p>
          <a:p>
            <a:pPr marL="285750" marR="0" lvl="0" indent="-285750" algn="ctr" rtl="0">
              <a:spcBef>
                <a:spcPts val="0"/>
              </a:spcBef>
              <a:spcAft>
                <a:spcPts val="0"/>
              </a:spcAft>
              <a:buClr>
                <a:schemeClr val="dk1"/>
              </a:buClr>
              <a:buSzPts val="3200"/>
              <a:buFont typeface="Arial"/>
              <a:buChar char="•"/>
            </a:pPr>
            <a:r>
              <a:rPr lang="en-US" sz="3200" dirty="0">
                <a:solidFill>
                  <a:schemeClr val="dk1"/>
                </a:solidFill>
                <a:latin typeface="Arial"/>
                <a:ea typeface="Arial"/>
                <a:cs typeface="Arial"/>
                <a:sym typeface="Arial"/>
              </a:rPr>
              <a:t>Lieutenant </a:t>
            </a:r>
            <a:endParaRPr dirty="0"/>
          </a:p>
          <a:p>
            <a:pPr marL="285750" marR="0" lvl="0" indent="-133350" algn="ctr" rtl="0">
              <a:spcBef>
                <a:spcPts val="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285750" marR="0" lvl="0" indent="-285750" algn="ctr" rtl="0">
              <a:spcBef>
                <a:spcPts val="0"/>
              </a:spcBef>
              <a:spcAft>
                <a:spcPts val="0"/>
              </a:spcAft>
              <a:buClr>
                <a:schemeClr val="dk1"/>
              </a:buClr>
              <a:buSzPts val="3200"/>
              <a:buFont typeface="Arial"/>
              <a:buChar char="•"/>
            </a:pPr>
            <a:r>
              <a:rPr lang="en-US" sz="3200" dirty="0">
                <a:solidFill>
                  <a:schemeClr val="dk1"/>
                </a:solidFill>
                <a:latin typeface="Arial"/>
                <a:ea typeface="Arial"/>
                <a:cs typeface="Arial"/>
                <a:sym typeface="Arial"/>
              </a:rPr>
              <a:t>Perfect attendance </a:t>
            </a:r>
            <a:endParaRPr dirty="0"/>
          </a:p>
          <a:p>
            <a:pPr marL="285750" marR="0" lvl="0" indent="-285750" algn="ctr" rtl="0">
              <a:spcBef>
                <a:spcPts val="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a:t>
            </a:r>
            <a:r>
              <a:rPr lang="en-US" sz="1800" dirty="0">
                <a:solidFill>
                  <a:schemeClr val="dk1"/>
                </a:solidFill>
                <a:latin typeface="Arial"/>
                <a:ea typeface="Arial"/>
                <a:cs typeface="Arial"/>
                <a:sym typeface="Arial"/>
              </a:rPr>
              <a:t>no absences, and no more than 2 tardies or leaving school early</a:t>
            </a:r>
            <a:r>
              <a:rPr lang="en-US" sz="2400" dirty="0">
                <a:solidFill>
                  <a:schemeClr val="dk1"/>
                </a:solidFill>
                <a:latin typeface="Century Gothic"/>
                <a:ea typeface="Century Gothic"/>
                <a:cs typeface="Century Gothic"/>
                <a:sym typeface="Century Gothic"/>
              </a:rPr>
              <a:t>)</a:t>
            </a:r>
            <a:endParaRPr sz="2400" dirty="0">
              <a:solidFill>
                <a:schemeClr val="dk1"/>
              </a:solidFill>
              <a:latin typeface="Century Gothic"/>
              <a:ea typeface="Century Gothic"/>
              <a:cs typeface="Century Gothic"/>
              <a:sym typeface="Century Gothic"/>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
        <p:nvSpPr>
          <p:cNvPr id="247" name="Google Shape;247;p43"/>
          <p:cNvSpPr/>
          <p:nvPr/>
        </p:nvSpPr>
        <p:spPr>
          <a:xfrm rot="10800000">
            <a:off x="45720" y="-1"/>
            <a:ext cx="902208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52"/>
        <p:cNvGrpSpPr/>
        <p:nvPr/>
      </p:nvGrpSpPr>
      <p:grpSpPr>
        <a:xfrm>
          <a:off x="0" y="0"/>
          <a:ext cx="0" cy="0"/>
          <a:chOff x="0" y="0"/>
          <a:chExt cx="0" cy="0"/>
        </a:xfrm>
      </p:grpSpPr>
      <p:sp>
        <p:nvSpPr>
          <p:cNvPr id="253" name="Google Shape;253;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EB1EC"/>
              </a:buClr>
              <a:buSzPts val="4500"/>
              <a:buFont typeface="Century Gothic"/>
              <a:buNone/>
            </a:pPr>
            <a:r>
              <a:rPr lang="en-US" sz="4300" b="1" i="0" u="none" dirty="0">
                <a:latin typeface="Century Gothic"/>
                <a:ea typeface="Century Gothic"/>
                <a:cs typeface="Century Gothic"/>
                <a:sym typeface="Century Gothic"/>
              </a:rPr>
              <a:t>We’re College Bound!</a:t>
            </a:r>
            <a:br>
              <a:rPr lang="en-US" sz="4500" b="1" i="0" u="none" dirty="0">
                <a:latin typeface="Century Gothic"/>
                <a:ea typeface="Century Gothic"/>
                <a:cs typeface="Century Gothic"/>
                <a:sym typeface="Century Gothic"/>
              </a:rPr>
            </a:br>
            <a:br>
              <a:rPr lang="en-US" sz="3600" dirty="0">
                <a:latin typeface="Century Gothic"/>
                <a:ea typeface="Century Gothic"/>
                <a:cs typeface="Century Gothic"/>
                <a:sym typeface="Century Gothic"/>
              </a:rPr>
            </a:br>
            <a:endParaRPr dirty="0"/>
          </a:p>
        </p:txBody>
      </p:sp>
      <p:sp>
        <p:nvSpPr>
          <p:cNvPr id="254" name="Google Shape;254;p15"/>
          <p:cNvSpPr txBox="1"/>
          <p:nvPr/>
        </p:nvSpPr>
        <p:spPr>
          <a:xfrm>
            <a:off x="228600" y="4470910"/>
            <a:ext cx="8763000" cy="1652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640"/>
              </a:spcBef>
              <a:spcAft>
                <a:spcPts val="0"/>
              </a:spcAft>
              <a:buClr>
                <a:srgbClr val="F48CC3"/>
              </a:buClr>
              <a:buSzPts val="3200"/>
              <a:buFont typeface="Century Gothic"/>
              <a:buNone/>
            </a:pPr>
            <a:r>
              <a:rPr lang="en-US" sz="3200" b="1" i="0" u="none" dirty="0">
                <a:solidFill>
                  <a:schemeClr val="dk1"/>
                </a:solidFill>
                <a:latin typeface="Century Gothic"/>
                <a:ea typeface="Century Gothic"/>
                <a:cs typeface="Century Gothic"/>
                <a:sym typeface="Century Gothic"/>
              </a:rPr>
              <a:t>Wear College Bound shirt every Monday, when </a:t>
            </a:r>
            <a:r>
              <a:rPr lang="en-US" sz="3200" b="1" dirty="0">
                <a:solidFill>
                  <a:schemeClr val="dk1"/>
                </a:solidFill>
                <a:latin typeface="Century Gothic"/>
                <a:ea typeface="Century Gothic"/>
                <a:cs typeface="Century Gothic"/>
                <a:sym typeface="Century Gothic"/>
              </a:rPr>
              <a:t>available.</a:t>
            </a:r>
            <a:endParaRPr dirty="0"/>
          </a:p>
          <a:p>
            <a:pPr marL="0" marR="0" lvl="0" indent="0" algn="ctr" rtl="0">
              <a:lnSpc>
                <a:spcPct val="100000"/>
              </a:lnSpc>
              <a:spcBef>
                <a:spcPts val="640"/>
              </a:spcBef>
              <a:spcAft>
                <a:spcPts val="0"/>
              </a:spcAft>
              <a:buClr>
                <a:srgbClr val="F48CC3"/>
              </a:buClr>
              <a:buSzPts val="3200"/>
              <a:buFont typeface="Century Gothic"/>
              <a:buNone/>
            </a:pPr>
            <a:r>
              <a:rPr lang="en-US" sz="3200" b="1" dirty="0">
                <a:solidFill>
                  <a:schemeClr val="dk1"/>
                </a:solidFill>
                <a:latin typeface="Century Gothic"/>
                <a:ea typeface="Century Gothic"/>
                <a:cs typeface="Century Gothic"/>
                <a:sym typeface="Century Gothic"/>
              </a:rPr>
              <a:t>Aviator shirt on Fridays!</a:t>
            </a:r>
            <a:endParaRPr sz="3200" b="1" dirty="0">
              <a:solidFill>
                <a:schemeClr val="dk1"/>
              </a:solidFill>
              <a:latin typeface="Century Gothic"/>
              <a:ea typeface="Century Gothic"/>
              <a:cs typeface="Century Gothic"/>
              <a:sym typeface="Century Gothic"/>
            </a:endParaRPr>
          </a:p>
        </p:txBody>
      </p:sp>
      <p:sp>
        <p:nvSpPr>
          <p:cNvPr id="255" name="Google Shape;255;p15"/>
          <p:cNvSpPr txBox="1"/>
          <p:nvPr/>
        </p:nvSpPr>
        <p:spPr>
          <a:xfrm>
            <a:off x="541337" y="1852612"/>
            <a:ext cx="7905750" cy="1016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Arial"/>
              <a:buNone/>
            </a:pPr>
            <a:r>
              <a:rPr lang="en-US" sz="6000" b="1" i="0" u="none" dirty="0">
                <a:solidFill>
                  <a:schemeClr val="lt1"/>
                </a:solidFill>
                <a:latin typeface="Arial"/>
                <a:ea typeface="Arial"/>
                <a:cs typeface="Arial"/>
                <a:sym typeface="Arial"/>
              </a:rPr>
              <a:t>University of Hawaii</a:t>
            </a:r>
            <a:endParaRPr sz="1800" dirty="0">
              <a:solidFill>
                <a:schemeClr val="dk1"/>
              </a:solidFill>
              <a:latin typeface="Calibri"/>
              <a:ea typeface="Calibri"/>
              <a:cs typeface="Calibri"/>
              <a:sym typeface="Calibri"/>
            </a:endParaRPr>
          </a:p>
        </p:txBody>
      </p:sp>
      <p:pic>
        <p:nvPicPr>
          <p:cNvPr id="256" name="Google Shape;256;p15"/>
          <p:cNvPicPr preferRelativeResize="0"/>
          <p:nvPr/>
        </p:nvPicPr>
        <p:blipFill rotWithShape="1">
          <a:blip r:embed="rId3">
            <a:alphaModFix/>
          </a:blip>
          <a:srcRect/>
          <a:stretch/>
        </p:blipFill>
        <p:spPr>
          <a:xfrm>
            <a:off x="3295649" y="2170624"/>
            <a:ext cx="2397125" cy="1265237"/>
          </a:xfrm>
          <a:prstGeom prst="rect">
            <a:avLst/>
          </a:prstGeom>
          <a:noFill/>
          <a:ln>
            <a:noFill/>
          </a:ln>
        </p:spPr>
      </p:pic>
      <p:sp>
        <p:nvSpPr>
          <p:cNvPr id="257" name="Google Shape;257;p15"/>
          <p:cNvSpPr/>
          <p:nvPr/>
        </p:nvSpPr>
        <p:spPr>
          <a:xfrm rot="10800000">
            <a:off x="60656" y="0"/>
            <a:ext cx="90777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58" name="Google Shape;258;p15"/>
          <p:cNvPicPr preferRelativeResize="0"/>
          <p:nvPr/>
        </p:nvPicPr>
        <p:blipFill rotWithShape="1">
          <a:blip r:embed="rId4">
            <a:alphaModFix/>
          </a:blip>
          <a:srcRect/>
          <a:stretch/>
        </p:blipFill>
        <p:spPr>
          <a:xfrm>
            <a:off x="404018" y="1223649"/>
            <a:ext cx="2273926" cy="2273926"/>
          </a:xfrm>
          <a:prstGeom prst="rect">
            <a:avLst/>
          </a:prstGeom>
          <a:noFill/>
          <a:ln>
            <a:noFill/>
          </a:ln>
        </p:spPr>
      </p:pic>
      <p:pic>
        <p:nvPicPr>
          <p:cNvPr id="259" name="Google Shape;259;p15"/>
          <p:cNvPicPr preferRelativeResize="0"/>
          <p:nvPr/>
        </p:nvPicPr>
        <p:blipFill rotWithShape="1">
          <a:blip r:embed="rId5">
            <a:alphaModFix/>
          </a:blip>
          <a:srcRect/>
          <a:stretch/>
        </p:blipFill>
        <p:spPr>
          <a:xfrm>
            <a:off x="5951537" y="1027907"/>
            <a:ext cx="2857500" cy="2857500"/>
          </a:xfrm>
          <a:prstGeom prst="rect">
            <a:avLst/>
          </a:prstGeom>
          <a:noFill/>
          <a:ln>
            <a:noFill/>
          </a:ln>
        </p:spPr>
      </p:pic>
      <p:pic>
        <p:nvPicPr>
          <p:cNvPr id="260" name="Google Shape;260;p15"/>
          <p:cNvPicPr preferRelativeResize="0"/>
          <p:nvPr/>
        </p:nvPicPr>
        <p:blipFill rotWithShape="1">
          <a:blip r:embed="rId6">
            <a:alphaModFix/>
          </a:blip>
          <a:srcRect/>
          <a:stretch/>
        </p:blipFill>
        <p:spPr>
          <a:xfrm rot="-549459">
            <a:off x="230241" y="5524302"/>
            <a:ext cx="1782178" cy="1120946"/>
          </a:xfrm>
          <a:prstGeom prst="rect">
            <a:avLst/>
          </a:prstGeom>
          <a:noFill/>
          <a:ln>
            <a:noFill/>
          </a:ln>
        </p:spPr>
      </p:pic>
    </p:spTree>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8CC3"/>
        </a:solidFill>
        <a:effectLst/>
      </p:bgPr>
    </p:bg>
    <p:spTree>
      <p:nvGrpSpPr>
        <p:cNvPr id="1" name="Shape 112"/>
        <p:cNvGrpSpPr/>
        <p:nvPr/>
      </p:nvGrpSpPr>
      <p:grpSpPr>
        <a:xfrm>
          <a:off x="0" y="0"/>
          <a:ext cx="0" cy="0"/>
          <a:chOff x="0" y="0"/>
          <a:chExt cx="0" cy="0"/>
        </a:xfrm>
      </p:grpSpPr>
      <p:sp>
        <p:nvSpPr>
          <p:cNvPr id="113" name="Google Shape;113;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EB1EC"/>
              </a:buClr>
              <a:buSzPct val="62500"/>
              <a:buFont typeface="Century Gothic"/>
              <a:buNone/>
            </a:pPr>
            <a:r>
              <a:rPr lang="en-US" sz="8000" b="1" dirty="0">
                <a:solidFill>
                  <a:schemeClr val="accent4"/>
                </a:solidFill>
                <a:latin typeface="Century Gothic"/>
                <a:ea typeface="Century Gothic"/>
                <a:cs typeface="Century Gothic"/>
                <a:sym typeface="Century Gothic"/>
              </a:rPr>
              <a:t>About Me</a:t>
            </a:r>
            <a:br>
              <a:rPr lang="en-US" b="1" dirty="0">
                <a:solidFill>
                  <a:schemeClr val="accent4"/>
                </a:solidFill>
              </a:rPr>
            </a:br>
            <a:endParaRPr sz="4300" dirty="0"/>
          </a:p>
        </p:txBody>
      </p:sp>
      <p:sp>
        <p:nvSpPr>
          <p:cNvPr id="114" name="Google Shape;114;p2"/>
          <p:cNvSpPr txBox="1">
            <a:spLocks noGrp="1"/>
          </p:cNvSpPr>
          <p:nvPr>
            <p:ph type="body" idx="1"/>
          </p:nvPr>
        </p:nvSpPr>
        <p:spPr>
          <a:xfrm>
            <a:off x="628650" y="1219398"/>
            <a:ext cx="4238366" cy="5273475"/>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ctr" rtl="0">
              <a:lnSpc>
                <a:spcPct val="90000"/>
              </a:lnSpc>
              <a:spcBef>
                <a:spcPts val="0"/>
              </a:spcBef>
              <a:spcAft>
                <a:spcPts val="0"/>
              </a:spcAft>
              <a:buClr>
                <a:srgbClr val="EF53A5"/>
              </a:buClr>
              <a:buSzPct val="193771"/>
              <a:buFont typeface="Noto Sans Symbols"/>
              <a:buNone/>
            </a:pPr>
            <a:endParaRPr sz="1700" b="1" i="0" u="none" strike="noStrike" cap="none" dirty="0">
              <a:solidFill>
                <a:srgbClr val="99CCFF"/>
              </a:solidFill>
              <a:latin typeface="Comic Sans MS"/>
              <a:ea typeface="Comic Sans MS"/>
              <a:cs typeface="Comic Sans MS"/>
              <a:sym typeface="Comic Sans MS"/>
            </a:endParaRPr>
          </a:p>
          <a:p>
            <a:pPr marL="0" marR="0" lvl="0" indent="0" algn="ctr" rtl="0">
              <a:lnSpc>
                <a:spcPct val="90000"/>
              </a:lnSpc>
              <a:spcBef>
                <a:spcPts val="1000"/>
              </a:spcBef>
              <a:spcAft>
                <a:spcPts val="0"/>
              </a:spcAft>
              <a:buClr>
                <a:srgbClr val="EF53A5"/>
              </a:buClr>
              <a:buSzPct val="104575"/>
              <a:buFont typeface="Noto Sans Symbols"/>
              <a:buNone/>
            </a:pPr>
            <a:r>
              <a:rPr lang="en-US" sz="3600" b="1" i="0" u="none" strike="noStrike" cap="none" dirty="0">
                <a:solidFill>
                  <a:srgbClr val="99CCFF"/>
                </a:solidFill>
                <a:latin typeface="Century Gothic"/>
                <a:ea typeface="Century Gothic"/>
                <a:cs typeface="Century Gothic"/>
                <a:sym typeface="Century Gothic"/>
              </a:rPr>
              <a:t>Mrs. Atherton</a:t>
            </a:r>
            <a:endParaRPr sz="3600" b="1" dirty="0">
              <a:solidFill>
                <a:srgbClr val="99CCFF"/>
              </a:solidFill>
            </a:endParaRPr>
          </a:p>
          <a:p>
            <a:pPr marL="742950" marR="0" lvl="1" indent="-285750" algn="l" rtl="0">
              <a:lnSpc>
                <a:spcPct val="90000"/>
              </a:lnSpc>
              <a:spcBef>
                <a:spcPts val="1000"/>
              </a:spcBef>
              <a:spcAft>
                <a:spcPts val="0"/>
              </a:spcAft>
              <a:buClr>
                <a:srgbClr val="EF53A5"/>
              </a:buClr>
              <a:buSzPct val="97153"/>
              <a:buFont typeface="Noto Sans Symbols"/>
              <a:buChar char="►"/>
            </a:pPr>
            <a:r>
              <a:rPr lang="en-US" sz="3100" b="0" i="0" u="none" strike="noStrike" cap="none" dirty="0">
                <a:latin typeface="Arial"/>
                <a:ea typeface="Arial"/>
                <a:cs typeface="Arial"/>
                <a:sym typeface="Arial"/>
              </a:rPr>
              <a:t>Professional Experience:</a:t>
            </a:r>
            <a:endParaRPr dirty="0"/>
          </a:p>
          <a:p>
            <a:pPr marL="1143000" marR="0" lvl="2" indent="-228600" algn="l" rtl="0">
              <a:lnSpc>
                <a:spcPct val="90000"/>
              </a:lnSpc>
              <a:spcBef>
                <a:spcPts val="1000"/>
              </a:spcBef>
              <a:spcAft>
                <a:spcPts val="0"/>
              </a:spcAft>
              <a:buClr>
                <a:srgbClr val="EF53A5"/>
              </a:buClr>
              <a:buSzPct val="72865"/>
              <a:buFont typeface="Arial"/>
              <a:buChar char="•"/>
            </a:pPr>
            <a:r>
              <a:rPr lang="en-US" sz="3100" b="0" i="0" u="none" strike="noStrike" cap="none" dirty="0">
                <a:latin typeface="Arial"/>
                <a:ea typeface="Arial"/>
                <a:cs typeface="Arial"/>
                <a:sym typeface="Arial"/>
              </a:rPr>
              <a:t>Bachelor of Arts, Cal Poly Pomona </a:t>
            </a:r>
            <a:endParaRPr dirty="0"/>
          </a:p>
          <a:p>
            <a:pPr marL="1143000" marR="0" lvl="2" indent="-228600" algn="l" rtl="0">
              <a:lnSpc>
                <a:spcPct val="90000"/>
              </a:lnSpc>
              <a:spcBef>
                <a:spcPts val="1000"/>
              </a:spcBef>
              <a:spcAft>
                <a:spcPts val="0"/>
              </a:spcAft>
              <a:buClr>
                <a:srgbClr val="EF53A5"/>
              </a:buClr>
              <a:buSzPct val="72865"/>
              <a:buFont typeface="Arial"/>
              <a:buChar char="•"/>
            </a:pPr>
            <a:r>
              <a:rPr lang="en-US" sz="3100" dirty="0">
                <a:latin typeface="Arial"/>
                <a:ea typeface="Arial"/>
                <a:cs typeface="Arial"/>
                <a:sym typeface="Arial"/>
              </a:rPr>
              <a:t>University </a:t>
            </a:r>
            <a:r>
              <a:rPr lang="en-US" sz="3100" b="0" i="0" u="none" strike="noStrike" cap="none" dirty="0">
                <a:latin typeface="Arial"/>
                <a:ea typeface="Arial"/>
                <a:cs typeface="Arial"/>
                <a:sym typeface="Arial"/>
              </a:rPr>
              <a:t>Master </a:t>
            </a:r>
            <a:r>
              <a:rPr lang="en-US" sz="3100" dirty="0">
                <a:latin typeface="Arial"/>
                <a:ea typeface="Arial"/>
                <a:cs typeface="Arial"/>
                <a:sym typeface="Arial"/>
              </a:rPr>
              <a:t>of Science, </a:t>
            </a:r>
            <a:r>
              <a:rPr lang="en-US" sz="3100" b="0" i="0" u="none" strike="noStrike" cap="none" dirty="0">
                <a:latin typeface="Arial"/>
                <a:ea typeface="Arial"/>
                <a:cs typeface="Arial"/>
                <a:sym typeface="Arial"/>
              </a:rPr>
              <a:t>California State University Fullerton</a:t>
            </a:r>
            <a:endParaRPr sz="3100" dirty="0">
              <a:latin typeface="Arial"/>
              <a:ea typeface="Arial"/>
              <a:cs typeface="Arial"/>
              <a:sym typeface="Arial"/>
            </a:endParaRPr>
          </a:p>
          <a:p>
            <a:pPr marL="1143000" marR="0" lvl="2" indent="-228600" algn="l" rtl="0">
              <a:lnSpc>
                <a:spcPct val="90000"/>
              </a:lnSpc>
              <a:spcBef>
                <a:spcPts val="1000"/>
              </a:spcBef>
              <a:spcAft>
                <a:spcPts val="0"/>
              </a:spcAft>
              <a:buClr>
                <a:srgbClr val="EF53A5"/>
              </a:buClr>
              <a:buSzPct val="72865"/>
              <a:buFont typeface="Arial"/>
              <a:buChar char="•"/>
            </a:pPr>
            <a:r>
              <a:rPr lang="en-US" sz="3100" b="0" i="0" u="none" strike="noStrike" cap="none" dirty="0">
                <a:latin typeface="Arial"/>
                <a:ea typeface="Arial"/>
                <a:cs typeface="Arial"/>
                <a:sym typeface="Arial"/>
              </a:rPr>
              <a:t>2</a:t>
            </a:r>
            <a:r>
              <a:rPr lang="en-US" sz="3100" b="0" i="0" u="none" strike="noStrike" cap="none" baseline="30000" dirty="0">
                <a:latin typeface="Arial"/>
                <a:ea typeface="Arial"/>
                <a:cs typeface="Arial"/>
                <a:sym typeface="Arial"/>
              </a:rPr>
              <a:t>nd</a:t>
            </a:r>
            <a:r>
              <a:rPr lang="en-US" sz="3100" b="0" i="0" u="none" strike="noStrike" cap="none" dirty="0">
                <a:latin typeface="Arial"/>
                <a:ea typeface="Arial"/>
                <a:cs typeface="Arial"/>
                <a:sym typeface="Arial"/>
              </a:rPr>
              <a:t> Grade</a:t>
            </a:r>
            <a:endParaRPr sz="3100" dirty="0">
              <a:latin typeface="Arial"/>
              <a:ea typeface="Arial"/>
              <a:cs typeface="Arial"/>
              <a:sym typeface="Arial"/>
            </a:endParaRPr>
          </a:p>
          <a:p>
            <a:pPr marL="1143000" marR="0" lvl="2" indent="-228600" algn="l" rtl="0">
              <a:lnSpc>
                <a:spcPct val="90000"/>
              </a:lnSpc>
              <a:spcBef>
                <a:spcPts val="1000"/>
              </a:spcBef>
              <a:spcAft>
                <a:spcPts val="0"/>
              </a:spcAft>
              <a:buClr>
                <a:srgbClr val="EF53A5"/>
              </a:buClr>
              <a:buSzPct val="72865"/>
              <a:buFont typeface="Arial"/>
              <a:buChar char="•"/>
            </a:pPr>
            <a:r>
              <a:rPr lang="en-US" sz="3100" dirty="0">
                <a:latin typeface="Arial"/>
                <a:ea typeface="Arial"/>
                <a:cs typeface="Arial"/>
                <a:sym typeface="Arial"/>
              </a:rPr>
              <a:t>4th Grade</a:t>
            </a:r>
            <a:endParaRPr sz="3100" dirty="0">
              <a:latin typeface="Arial"/>
              <a:ea typeface="Arial"/>
              <a:cs typeface="Arial"/>
              <a:sym typeface="Arial"/>
            </a:endParaRPr>
          </a:p>
          <a:p>
            <a:pPr marL="914400" marR="0" lvl="2" indent="0" algn="l" rtl="0">
              <a:lnSpc>
                <a:spcPct val="90000"/>
              </a:lnSpc>
              <a:spcBef>
                <a:spcPts val="1000"/>
              </a:spcBef>
              <a:spcAft>
                <a:spcPts val="0"/>
              </a:spcAft>
              <a:buClr>
                <a:srgbClr val="EF53A5"/>
              </a:buClr>
              <a:buSzPct val="132871"/>
              <a:buNone/>
            </a:pPr>
            <a:endParaRPr sz="1700" dirty="0"/>
          </a:p>
        </p:txBody>
      </p:sp>
      <p:sp>
        <p:nvSpPr>
          <p:cNvPr id="115" name="Google Shape;115;p2"/>
          <p:cNvSpPr/>
          <p:nvPr/>
        </p:nvSpPr>
        <p:spPr>
          <a:xfrm flipH="1">
            <a:off x="71096" y="-71120"/>
            <a:ext cx="9072900" cy="69291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pic>
        <p:nvPicPr>
          <p:cNvPr id="116" name="Google Shape;116;p2" descr="A person pointing at a screen&#10;&#10;Description automatically generated with low confidence"/>
          <p:cNvPicPr preferRelativeResize="0"/>
          <p:nvPr/>
        </p:nvPicPr>
        <p:blipFill rotWithShape="1">
          <a:blip r:embed="rId3">
            <a:alphaModFix/>
          </a:blip>
          <a:srcRect/>
          <a:stretch/>
        </p:blipFill>
        <p:spPr>
          <a:xfrm>
            <a:off x="5343592" y="1219398"/>
            <a:ext cx="2695181" cy="2695181"/>
          </a:xfrm>
          <a:prstGeom prst="rect">
            <a:avLst/>
          </a:prstGeom>
          <a:noFill/>
          <a:ln>
            <a:noFill/>
          </a:ln>
        </p:spPr>
      </p:pic>
    </p:spTree>
  </p:cSld>
  <p:clrMapOvr>
    <a:masterClrMapping/>
  </p:clrMapOvr>
  <p:transition>
    <p:split/>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E6AD4"/>
            </a:gs>
            <a:gs pos="74000">
              <a:srgbClr val="82E7CA"/>
            </a:gs>
            <a:gs pos="83000">
              <a:srgbClr val="82E7CA"/>
            </a:gs>
            <a:gs pos="100000">
              <a:srgbClr val="AAF0DC"/>
            </a:gs>
          </a:gsLst>
          <a:lin ang="5400000" scaled="0"/>
        </a:gradFill>
        <a:effectLst/>
      </p:bgPr>
    </p:bg>
    <p:spTree>
      <p:nvGrpSpPr>
        <p:cNvPr id="1" name="Shape 264"/>
        <p:cNvGrpSpPr/>
        <p:nvPr/>
      </p:nvGrpSpPr>
      <p:grpSpPr>
        <a:xfrm>
          <a:off x="0" y="0"/>
          <a:ext cx="0" cy="0"/>
          <a:chOff x="0" y="0"/>
          <a:chExt cx="0" cy="0"/>
        </a:xfrm>
      </p:grpSpPr>
      <p:pic>
        <p:nvPicPr>
          <p:cNvPr id="265" name="Google Shape;265;p44"/>
          <p:cNvPicPr preferRelativeResize="0">
            <a:picLocks noGrp="1"/>
          </p:cNvPicPr>
          <p:nvPr>
            <p:ph type="body" idx="1"/>
          </p:nvPr>
        </p:nvPicPr>
        <p:blipFill rotWithShape="1">
          <a:blip r:embed="rId3">
            <a:alphaModFix/>
          </a:blip>
          <a:srcRect/>
          <a:stretch/>
        </p:blipFill>
        <p:spPr>
          <a:xfrm>
            <a:off x="464000" y="418725"/>
            <a:ext cx="8425800" cy="5975400"/>
          </a:xfrm>
          <a:prstGeom prst="rect">
            <a:avLst/>
          </a:prstGeom>
          <a:noFill/>
          <a:ln>
            <a:noFill/>
          </a:ln>
        </p:spPr>
      </p:pic>
    </p:spTree>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269"/>
        <p:cNvGrpSpPr/>
        <p:nvPr/>
      </p:nvGrpSpPr>
      <p:grpSpPr>
        <a:xfrm>
          <a:off x="0" y="0"/>
          <a:ext cx="0" cy="0"/>
          <a:chOff x="0" y="0"/>
          <a:chExt cx="0" cy="0"/>
        </a:xfrm>
      </p:grpSpPr>
      <p:pic>
        <p:nvPicPr>
          <p:cNvPr id="270" name="Google Shape;270;p45"/>
          <p:cNvPicPr preferRelativeResize="0">
            <a:picLocks noGrp="1"/>
          </p:cNvPicPr>
          <p:nvPr>
            <p:ph type="body" idx="1"/>
          </p:nvPr>
        </p:nvPicPr>
        <p:blipFill rotWithShape="1">
          <a:blip r:embed="rId3">
            <a:alphaModFix/>
          </a:blip>
          <a:srcRect/>
          <a:stretch/>
        </p:blipFill>
        <p:spPr>
          <a:xfrm>
            <a:off x="857955" y="643467"/>
            <a:ext cx="7428088" cy="5571066"/>
          </a:xfrm>
          <a:prstGeom prst="rect">
            <a:avLst/>
          </a:prstGeom>
          <a:noFill/>
          <a:ln>
            <a:noFill/>
          </a:ln>
        </p:spPr>
      </p:pic>
    </p:spTree>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EFFCF8"/>
            </a:gs>
            <a:gs pos="74000">
              <a:srgbClr val="82E7CA"/>
            </a:gs>
            <a:gs pos="83000">
              <a:srgbClr val="82E7CA"/>
            </a:gs>
            <a:gs pos="100000">
              <a:srgbClr val="AAF0DC"/>
            </a:gs>
          </a:gsLst>
          <a:lin ang="5400000" scaled="0"/>
        </a:gradFill>
        <a:effectLst/>
      </p:bgPr>
    </p:bg>
    <p:spTree>
      <p:nvGrpSpPr>
        <p:cNvPr id="1" name="Shape 275"/>
        <p:cNvGrpSpPr/>
        <p:nvPr/>
      </p:nvGrpSpPr>
      <p:grpSpPr>
        <a:xfrm>
          <a:off x="0" y="0"/>
          <a:ext cx="0" cy="0"/>
          <a:chOff x="0" y="0"/>
          <a:chExt cx="0" cy="0"/>
        </a:xfrm>
      </p:grpSpPr>
      <p:sp>
        <p:nvSpPr>
          <p:cNvPr id="276" name="Google Shape;276;p18"/>
          <p:cNvSpPr txBox="1">
            <a:spLocks noGrp="1"/>
          </p:cNvSpPr>
          <p:nvPr>
            <p:ph type="title"/>
          </p:nvPr>
        </p:nvSpPr>
        <p:spPr>
          <a:xfrm>
            <a:off x="629849" y="290551"/>
            <a:ext cx="5762242" cy="16284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EEB1EC"/>
              </a:buClr>
              <a:buSzPct val="88621"/>
              <a:buFont typeface="Century Gothic"/>
              <a:buNone/>
            </a:pPr>
            <a:r>
              <a:rPr lang="en-US" sz="5077" b="1" i="0" u="none" dirty="0">
                <a:latin typeface="Century Gothic"/>
                <a:ea typeface="Century Gothic"/>
                <a:cs typeface="Century Gothic"/>
                <a:sym typeface="Century Gothic"/>
              </a:rPr>
              <a:t>School Supplies</a:t>
            </a:r>
            <a:endParaRPr sz="5077" b="1" i="0" u="none" dirty="0">
              <a:latin typeface="Century Gothic"/>
              <a:ea typeface="Century Gothic"/>
              <a:cs typeface="Century Gothic"/>
              <a:sym typeface="Century Gothic"/>
            </a:endParaRPr>
          </a:p>
          <a:p>
            <a:pPr marL="0" lvl="0" indent="0" algn="l" rtl="0">
              <a:lnSpc>
                <a:spcPct val="90000"/>
              </a:lnSpc>
              <a:spcBef>
                <a:spcPts val="0"/>
              </a:spcBef>
              <a:spcAft>
                <a:spcPts val="0"/>
              </a:spcAft>
              <a:buClr>
                <a:srgbClr val="EEB1EC"/>
              </a:buClr>
              <a:buSzPct val="136363"/>
              <a:buFont typeface="Century Gothic"/>
              <a:buNone/>
            </a:pPr>
            <a:r>
              <a:rPr lang="en-US" sz="3300" b="1" dirty="0">
                <a:latin typeface="Century Gothic"/>
                <a:ea typeface="Century Gothic"/>
                <a:cs typeface="Century Gothic"/>
                <a:sym typeface="Century Gothic"/>
              </a:rPr>
              <a:t>     Please leave extra     </a:t>
            </a:r>
            <a:endParaRPr sz="3300" b="1" dirty="0">
              <a:latin typeface="Century Gothic"/>
              <a:ea typeface="Century Gothic"/>
              <a:cs typeface="Century Gothic"/>
              <a:sym typeface="Century Gothic"/>
            </a:endParaRPr>
          </a:p>
          <a:p>
            <a:pPr marL="0" lvl="0" indent="0" algn="l" rtl="0">
              <a:lnSpc>
                <a:spcPct val="90000"/>
              </a:lnSpc>
              <a:spcBef>
                <a:spcPts val="0"/>
              </a:spcBef>
              <a:spcAft>
                <a:spcPts val="0"/>
              </a:spcAft>
              <a:buClr>
                <a:srgbClr val="EEB1EC"/>
              </a:buClr>
              <a:buSzPct val="136363"/>
              <a:buFont typeface="Century Gothic"/>
              <a:buNone/>
            </a:pPr>
            <a:r>
              <a:rPr lang="en-US" sz="3300" b="1" dirty="0">
                <a:latin typeface="Century Gothic"/>
                <a:ea typeface="Century Gothic"/>
                <a:cs typeface="Century Gothic"/>
                <a:sym typeface="Century Gothic"/>
              </a:rPr>
              <a:t>      supplies at home.</a:t>
            </a:r>
            <a:r>
              <a:rPr lang="en-US" sz="4300" b="1" dirty="0">
                <a:latin typeface="Century Gothic"/>
                <a:ea typeface="Century Gothic"/>
                <a:cs typeface="Century Gothic"/>
                <a:sym typeface="Century Gothic"/>
              </a:rPr>
              <a:t> </a:t>
            </a:r>
            <a:endParaRPr sz="4300" b="1" dirty="0">
              <a:latin typeface="Century Gothic"/>
              <a:ea typeface="Century Gothic"/>
              <a:cs typeface="Century Gothic"/>
              <a:sym typeface="Century Gothic"/>
            </a:endParaRPr>
          </a:p>
        </p:txBody>
      </p:sp>
      <p:sp>
        <p:nvSpPr>
          <p:cNvPr id="277" name="Google Shape;277;p18"/>
          <p:cNvSpPr txBox="1">
            <a:spLocks noGrp="1"/>
          </p:cNvSpPr>
          <p:nvPr>
            <p:ph type="body" idx="1"/>
          </p:nvPr>
        </p:nvSpPr>
        <p:spPr>
          <a:xfrm>
            <a:off x="406875" y="2291350"/>
            <a:ext cx="3469200" cy="3928500"/>
          </a:xfrm>
          <a:prstGeom prst="rect">
            <a:avLst/>
          </a:prstGeom>
          <a:noFill/>
          <a:ln>
            <a:noFill/>
          </a:ln>
        </p:spPr>
        <p:txBody>
          <a:bodyPr spcFirstLastPara="1" wrap="square" lIns="91425" tIns="45700" rIns="91425" bIns="45700" anchor="t" anchorCtr="0">
            <a:normAutofit/>
          </a:bodyPr>
          <a:lstStyle/>
          <a:p>
            <a:pPr marL="0" marR="0" lvl="0" indent="-6350" algn="l" rtl="0">
              <a:lnSpc>
                <a:spcPct val="90000"/>
              </a:lnSpc>
              <a:spcBef>
                <a:spcPts val="0"/>
              </a:spcBef>
              <a:spcAft>
                <a:spcPts val="0"/>
              </a:spcAft>
              <a:buClr>
                <a:srgbClr val="EF53A5"/>
              </a:buClr>
              <a:buSzPts val="2500"/>
              <a:buFont typeface="Comfortaa"/>
              <a:buChar char="►"/>
            </a:pPr>
            <a:r>
              <a:rPr lang="en-US" sz="2100" b="1" i="0" u="none" dirty="0">
                <a:latin typeface="Comfortaa"/>
                <a:ea typeface="Comfortaa"/>
                <a:cs typeface="Comfortaa"/>
                <a:sym typeface="Comfortaa"/>
              </a:rPr>
              <a:t>Please keep extra school supplies at home and replenish supplies </a:t>
            </a:r>
            <a:r>
              <a:rPr lang="en-US" sz="2100" b="1" dirty="0">
                <a:latin typeface="Comfortaa"/>
                <a:ea typeface="Comfortaa"/>
                <a:cs typeface="Comfortaa"/>
                <a:sym typeface="Comfortaa"/>
              </a:rPr>
              <a:t>as needed </a:t>
            </a:r>
            <a:r>
              <a:rPr lang="en-US" sz="2100" b="1" i="0" u="none" dirty="0">
                <a:latin typeface="Comfortaa"/>
                <a:ea typeface="Comfortaa"/>
                <a:cs typeface="Comfortaa"/>
                <a:sym typeface="Comfortaa"/>
              </a:rPr>
              <a:t>throughout the year. </a:t>
            </a:r>
            <a:endParaRPr sz="2100" b="1" dirty="0">
              <a:latin typeface="Comfortaa"/>
              <a:ea typeface="Comfortaa"/>
              <a:cs typeface="Comfortaa"/>
              <a:sym typeface="Comfortaa"/>
            </a:endParaRPr>
          </a:p>
          <a:p>
            <a:pPr marL="0" marR="0" lvl="2" indent="0" algn="l" rtl="0">
              <a:lnSpc>
                <a:spcPct val="90000"/>
              </a:lnSpc>
              <a:spcBef>
                <a:spcPts val="1000"/>
              </a:spcBef>
              <a:spcAft>
                <a:spcPts val="0"/>
              </a:spcAft>
              <a:buClr>
                <a:srgbClr val="EF53A5"/>
              </a:buClr>
              <a:buSzPts val="1680"/>
              <a:buFont typeface="Noto Sans Symbols"/>
              <a:buNone/>
            </a:pPr>
            <a:endParaRPr sz="2000" b="0" i="0" u="none" strike="noStrike" cap="none" dirty="0">
              <a:latin typeface="Century Gothic"/>
              <a:ea typeface="Century Gothic"/>
              <a:cs typeface="Century Gothic"/>
              <a:sym typeface="Century Gothic"/>
            </a:endParaRPr>
          </a:p>
          <a:p>
            <a:pPr marL="0" marR="0" lvl="3" indent="-142240" algn="l" rtl="0">
              <a:lnSpc>
                <a:spcPct val="90000"/>
              </a:lnSpc>
              <a:spcBef>
                <a:spcPts val="1000"/>
              </a:spcBef>
              <a:spcAft>
                <a:spcPts val="0"/>
              </a:spcAft>
              <a:buClr>
                <a:srgbClr val="EF53A5"/>
              </a:buClr>
              <a:buSzPts val="2240"/>
              <a:buFont typeface="Noto Sans Symbols"/>
              <a:buChar char="►"/>
            </a:pPr>
            <a:r>
              <a:rPr lang="en-US" sz="2000" b="1" i="0" u="none" strike="noStrike" cap="none" dirty="0">
                <a:latin typeface="Century Gothic"/>
                <a:ea typeface="Century Gothic"/>
                <a:cs typeface="Century Gothic"/>
                <a:sym typeface="Century Gothic"/>
              </a:rPr>
              <a:t>Pencils, Paper, Crayons, Glue Sticks, etc.</a:t>
            </a:r>
            <a:endParaRPr sz="2000" b="1" dirty="0"/>
          </a:p>
        </p:txBody>
      </p:sp>
      <p:pic>
        <p:nvPicPr>
          <p:cNvPr id="278" name="Google Shape;278;p18" descr="aug08_gluestick3"/>
          <p:cNvPicPr preferRelativeResize="0"/>
          <p:nvPr/>
        </p:nvPicPr>
        <p:blipFill rotWithShape="1">
          <a:blip r:embed="rId3">
            <a:alphaModFix/>
          </a:blip>
          <a:srcRect/>
          <a:stretch/>
        </p:blipFill>
        <p:spPr>
          <a:xfrm>
            <a:off x="6546109" y="566469"/>
            <a:ext cx="2160136" cy="1944122"/>
          </a:xfrm>
          <a:prstGeom prst="rect">
            <a:avLst/>
          </a:prstGeom>
          <a:noFill/>
          <a:ln>
            <a:noFill/>
          </a:ln>
        </p:spPr>
      </p:pic>
      <p:pic>
        <p:nvPicPr>
          <p:cNvPr id="279" name="Google Shape;279;p18" descr="2029302"/>
          <p:cNvPicPr preferRelativeResize="0"/>
          <p:nvPr/>
        </p:nvPicPr>
        <p:blipFill rotWithShape="1">
          <a:blip r:embed="rId4">
            <a:alphaModFix/>
          </a:blip>
          <a:srcRect/>
          <a:stretch/>
        </p:blipFill>
        <p:spPr>
          <a:xfrm>
            <a:off x="3974084" y="2650302"/>
            <a:ext cx="2300424" cy="2257999"/>
          </a:xfrm>
          <a:prstGeom prst="rect">
            <a:avLst/>
          </a:prstGeom>
          <a:noFill/>
          <a:ln>
            <a:noFill/>
          </a:ln>
        </p:spPr>
      </p:pic>
      <p:pic>
        <p:nvPicPr>
          <p:cNvPr id="280" name="Google Shape;280;p18" descr="aug08_scissors3"/>
          <p:cNvPicPr preferRelativeResize="0"/>
          <p:nvPr/>
        </p:nvPicPr>
        <p:blipFill rotWithShape="1">
          <a:blip r:embed="rId5">
            <a:alphaModFix/>
          </a:blip>
          <a:srcRect/>
          <a:stretch/>
        </p:blipFill>
        <p:spPr>
          <a:xfrm rot="711461">
            <a:off x="6677280" y="4497114"/>
            <a:ext cx="1607025" cy="1443598"/>
          </a:xfrm>
          <a:prstGeom prst="rect">
            <a:avLst/>
          </a:prstGeom>
          <a:noFill/>
          <a:ln>
            <a:noFill/>
          </a:ln>
        </p:spPr>
      </p:pic>
      <p:sp>
        <p:nvSpPr>
          <p:cNvPr id="281" name="Google Shape;281;p18"/>
          <p:cNvSpPr/>
          <p:nvPr/>
        </p:nvSpPr>
        <p:spPr>
          <a:xfrm rot="10800000">
            <a:off x="-2" y="-78377"/>
            <a:ext cx="9149473" cy="6914951"/>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transition>
    <p:spli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B1EC"/>
              </a:buClr>
              <a:buSzPts val="4500"/>
              <a:buFont typeface="Century Gothic"/>
              <a:buNone/>
            </a:pPr>
            <a:r>
              <a:rPr lang="en-US" sz="4300" b="1" i="0" u="none" dirty="0">
                <a:latin typeface="Century Gothic"/>
                <a:ea typeface="Century Gothic"/>
                <a:cs typeface="Century Gothic"/>
                <a:sym typeface="Century Gothic"/>
              </a:rPr>
              <a:t>Classroom Donations</a:t>
            </a:r>
            <a:endParaRPr sz="4300" dirty="0">
              <a:latin typeface="Century Gothic"/>
              <a:ea typeface="Century Gothic"/>
              <a:cs typeface="Century Gothic"/>
              <a:sym typeface="Century Gothic"/>
            </a:endParaRPr>
          </a:p>
        </p:txBody>
      </p:sp>
      <p:sp>
        <p:nvSpPr>
          <p:cNvPr id="287" name="Google Shape;287;p19"/>
          <p:cNvSpPr txBox="1"/>
          <p:nvPr/>
        </p:nvSpPr>
        <p:spPr>
          <a:xfrm>
            <a:off x="419100" y="1690701"/>
            <a:ext cx="4371900" cy="3338700"/>
          </a:xfrm>
          <a:prstGeom prst="rect">
            <a:avLst/>
          </a:prstGeom>
          <a:noFill/>
          <a:ln>
            <a:noFill/>
          </a:ln>
        </p:spPr>
        <p:txBody>
          <a:bodyPr spcFirstLastPara="1" wrap="square" lIns="91425" tIns="45700" rIns="91425" bIns="45700" anchor="t" anchorCtr="0">
            <a:noAutofit/>
          </a:bodyPr>
          <a:lstStyle/>
          <a:p>
            <a:pPr marL="0" marR="0" lvl="0" indent="-7778" algn="l" rtl="0">
              <a:lnSpc>
                <a:spcPct val="80000"/>
              </a:lnSpc>
              <a:spcBef>
                <a:spcPts val="600"/>
              </a:spcBef>
              <a:spcAft>
                <a:spcPts val="0"/>
              </a:spcAft>
              <a:buClr>
                <a:schemeClr val="accent1"/>
              </a:buClr>
              <a:buSzPts val="2723"/>
              <a:buFont typeface="Arial"/>
              <a:buChar char="•"/>
            </a:pPr>
            <a:r>
              <a:rPr lang="en-US" sz="2722" b="0" i="0" u="none" dirty="0">
                <a:solidFill>
                  <a:schemeClr val="dk1"/>
                </a:solidFill>
                <a:latin typeface="Arial"/>
                <a:ea typeface="Arial"/>
                <a:cs typeface="Arial"/>
                <a:sym typeface="Arial"/>
              </a:rPr>
              <a:t>White copy paper </a:t>
            </a:r>
            <a:endParaRPr sz="2722" dirty="0"/>
          </a:p>
          <a:p>
            <a:pPr marL="0" marR="0" lvl="0" indent="-7778" algn="l" rtl="0">
              <a:lnSpc>
                <a:spcPct val="80000"/>
              </a:lnSpc>
              <a:spcBef>
                <a:spcPts val="600"/>
              </a:spcBef>
              <a:spcAft>
                <a:spcPts val="0"/>
              </a:spcAft>
              <a:buClr>
                <a:schemeClr val="accent1"/>
              </a:buClr>
              <a:buSzPts val="2723"/>
              <a:buFont typeface="Arial"/>
              <a:buChar char="•"/>
            </a:pPr>
            <a:r>
              <a:rPr lang="en-US" sz="2722" b="0" i="0" u="none" dirty="0">
                <a:solidFill>
                  <a:schemeClr val="dk1"/>
                </a:solidFill>
                <a:latin typeface="Arial"/>
                <a:ea typeface="Arial"/>
                <a:cs typeface="Arial"/>
                <a:sym typeface="Arial"/>
              </a:rPr>
              <a:t>(8 ½ x 11)</a:t>
            </a:r>
            <a:endParaRPr sz="2722" dirty="0">
              <a:solidFill>
                <a:schemeClr val="dk1"/>
              </a:solidFill>
              <a:latin typeface="Arial"/>
              <a:ea typeface="Arial"/>
              <a:cs typeface="Arial"/>
              <a:sym typeface="Arial"/>
            </a:endParaRPr>
          </a:p>
          <a:p>
            <a:pPr marL="0" marR="0" lvl="0" indent="-7778" algn="l" rtl="0">
              <a:lnSpc>
                <a:spcPct val="80000"/>
              </a:lnSpc>
              <a:spcBef>
                <a:spcPts val="600"/>
              </a:spcBef>
              <a:spcAft>
                <a:spcPts val="0"/>
              </a:spcAft>
              <a:buClr>
                <a:schemeClr val="accent1"/>
              </a:buClr>
              <a:buSzPts val="2723"/>
              <a:buFont typeface="Arial"/>
              <a:buChar char="•"/>
            </a:pPr>
            <a:r>
              <a:rPr lang="en-US" sz="2722" b="1" dirty="0">
                <a:solidFill>
                  <a:schemeClr val="dk1"/>
                </a:solidFill>
              </a:rPr>
              <a:t>U</a:t>
            </a:r>
            <a:r>
              <a:rPr lang="en-US" sz="2722" b="1" i="0" u="none" dirty="0">
                <a:solidFill>
                  <a:schemeClr val="dk1"/>
                </a:solidFill>
              </a:rPr>
              <a:t>nscented baby wipes</a:t>
            </a:r>
            <a:endParaRPr sz="2722" dirty="0"/>
          </a:p>
          <a:p>
            <a:pPr marL="0" marR="0" lvl="0" indent="-7778" algn="l" rtl="0">
              <a:lnSpc>
                <a:spcPct val="80000"/>
              </a:lnSpc>
              <a:spcBef>
                <a:spcPts val="600"/>
              </a:spcBef>
              <a:spcAft>
                <a:spcPts val="0"/>
              </a:spcAft>
              <a:buClr>
                <a:schemeClr val="accent1"/>
              </a:buClr>
              <a:buSzPts val="2723"/>
              <a:buFont typeface="Arial"/>
              <a:buChar char="•"/>
            </a:pPr>
            <a:r>
              <a:rPr lang="en-US" sz="2722" b="0" i="0" u="none" dirty="0">
                <a:solidFill>
                  <a:schemeClr val="dk1"/>
                </a:solidFill>
                <a:latin typeface="Arial"/>
                <a:ea typeface="Arial"/>
                <a:cs typeface="Arial"/>
                <a:sym typeface="Arial"/>
              </a:rPr>
              <a:t>Expo Markers</a:t>
            </a:r>
            <a:endParaRPr sz="2722" dirty="0"/>
          </a:p>
          <a:p>
            <a:pPr marL="285750" marR="0" lvl="0" indent="-293528" algn="l" rtl="0">
              <a:lnSpc>
                <a:spcPct val="80000"/>
              </a:lnSpc>
              <a:spcBef>
                <a:spcPts val="600"/>
              </a:spcBef>
              <a:spcAft>
                <a:spcPts val="0"/>
              </a:spcAft>
              <a:buClr>
                <a:schemeClr val="accent1"/>
              </a:buClr>
              <a:buSzPts val="2723"/>
              <a:buFont typeface="Arial"/>
              <a:buChar char="•"/>
            </a:pPr>
            <a:r>
              <a:rPr lang="en-US" sz="2722" b="0" i="0" u="none" dirty="0">
                <a:solidFill>
                  <a:schemeClr val="dk1"/>
                </a:solidFill>
                <a:latin typeface="Arial"/>
                <a:ea typeface="Arial"/>
                <a:cs typeface="Arial"/>
                <a:sym typeface="Arial"/>
              </a:rPr>
              <a:t>Pencils</a:t>
            </a:r>
            <a:endParaRPr sz="2722" dirty="0">
              <a:solidFill>
                <a:schemeClr val="dk1"/>
              </a:solidFill>
              <a:latin typeface="Arial"/>
              <a:ea typeface="Arial"/>
              <a:cs typeface="Arial"/>
              <a:sym typeface="Arial"/>
            </a:endParaRPr>
          </a:p>
          <a:p>
            <a:pPr marL="285750" marR="0" lvl="0" indent="-293528" algn="l" rtl="0">
              <a:lnSpc>
                <a:spcPct val="80000"/>
              </a:lnSpc>
              <a:spcBef>
                <a:spcPts val="600"/>
              </a:spcBef>
              <a:spcAft>
                <a:spcPts val="0"/>
              </a:spcAft>
              <a:buClr>
                <a:schemeClr val="accent1"/>
              </a:buClr>
              <a:buSzPts val="2723"/>
              <a:buFont typeface="Arial"/>
              <a:buChar char="•"/>
            </a:pPr>
            <a:r>
              <a:rPr lang="en-US" sz="2722" b="0" i="0" u="none" dirty="0">
                <a:solidFill>
                  <a:schemeClr val="dk1"/>
                </a:solidFill>
                <a:latin typeface="Arial"/>
                <a:ea typeface="Arial"/>
                <a:cs typeface="Arial"/>
                <a:sym typeface="Arial"/>
              </a:rPr>
              <a:t>Glue sticks</a:t>
            </a:r>
            <a:endParaRPr sz="2722" b="0" i="0" u="none" dirty="0">
              <a:solidFill>
                <a:schemeClr val="dk1"/>
              </a:solidFill>
              <a:latin typeface="Arial"/>
              <a:ea typeface="Arial"/>
              <a:cs typeface="Arial"/>
              <a:sym typeface="Arial"/>
            </a:endParaRPr>
          </a:p>
          <a:p>
            <a:pPr marL="285750" marR="0" lvl="0" indent="-293528" algn="l" rtl="0">
              <a:lnSpc>
                <a:spcPct val="80000"/>
              </a:lnSpc>
              <a:spcBef>
                <a:spcPts val="600"/>
              </a:spcBef>
              <a:spcAft>
                <a:spcPts val="0"/>
              </a:spcAft>
              <a:buClr>
                <a:schemeClr val="dk1"/>
              </a:buClr>
              <a:buSzPts val="2723"/>
              <a:buChar char="•"/>
            </a:pPr>
            <a:r>
              <a:rPr lang="en-US" sz="2722" dirty="0">
                <a:solidFill>
                  <a:schemeClr val="dk1"/>
                </a:solidFill>
              </a:rPr>
              <a:t>Treats</a:t>
            </a:r>
            <a:endParaRPr sz="2722" dirty="0">
              <a:solidFill>
                <a:schemeClr val="dk1"/>
              </a:solidFill>
            </a:endParaRPr>
          </a:p>
          <a:p>
            <a:pPr marL="285750" marR="0" lvl="0" indent="-293528" algn="l" rtl="0">
              <a:lnSpc>
                <a:spcPct val="80000"/>
              </a:lnSpc>
              <a:spcBef>
                <a:spcPts val="600"/>
              </a:spcBef>
              <a:spcAft>
                <a:spcPts val="0"/>
              </a:spcAft>
              <a:buClr>
                <a:schemeClr val="accent1"/>
              </a:buClr>
              <a:buSzPts val="2723"/>
              <a:buFont typeface="Arial"/>
              <a:buChar char="•"/>
            </a:pPr>
            <a:r>
              <a:rPr lang="en-US" sz="2722" dirty="0">
                <a:solidFill>
                  <a:schemeClr val="dk1"/>
                </a:solidFill>
                <a:latin typeface="Arial"/>
                <a:ea typeface="Arial"/>
                <a:cs typeface="Arial"/>
                <a:sym typeface="Arial"/>
              </a:rPr>
              <a:t>Amazon Wish List </a:t>
            </a:r>
            <a:endParaRPr sz="2722" dirty="0"/>
          </a:p>
          <a:p>
            <a:pPr marL="285750" marR="0" lvl="0" indent="-120650" algn="l" rtl="0">
              <a:lnSpc>
                <a:spcPct val="80000"/>
              </a:lnSpc>
              <a:spcBef>
                <a:spcPts val="600"/>
              </a:spcBef>
              <a:spcAft>
                <a:spcPts val="0"/>
              </a:spcAft>
              <a:buClr>
                <a:schemeClr val="accent1"/>
              </a:buClr>
              <a:buSzPts val="1235"/>
              <a:buFont typeface="Arial"/>
              <a:buNone/>
            </a:pPr>
            <a:endParaRPr sz="1250" dirty="0">
              <a:solidFill>
                <a:schemeClr val="dk1"/>
              </a:solidFill>
              <a:latin typeface="Century Gothic"/>
              <a:ea typeface="Century Gothic"/>
              <a:cs typeface="Century Gothic"/>
              <a:sym typeface="Century Gothic"/>
            </a:endParaRPr>
          </a:p>
          <a:p>
            <a:pPr marL="0" marR="0" lvl="0" indent="127000" algn="l" rtl="0">
              <a:lnSpc>
                <a:spcPct val="80000"/>
              </a:lnSpc>
              <a:spcBef>
                <a:spcPts val="600"/>
              </a:spcBef>
              <a:spcAft>
                <a:spcPts val="0"/>
              </a:spcAft>
              <a:buClr>
                <a:schemeClr val="lt1"/>
              </a:buClr>
              <a:buSzPts val="950"/>
              <a:buFont typeface="Arial"/>
              <a:buNone/>
            </a:pPr>
            <a:endParaRPr sz="1107" b="0" i="0" u="none" dirty="0">
              <a:solidFill>
                <a:schemeClr val="dk1"/>
              </a:solidFill>
              <a:latin typeface="Calibri"/>
              <a:ea typeface="Calibri"/>
              <a:cs typeface="Calibri"/>
              <a:sym typeface="Calibri"/>
            </a:endParaRPr>
          </a:p>
          <a:p>
            <a:pPr marL="0" marR="0" lvl="0" indent="127000" algn="l" rtl="0">
              <a:lnSpc>
                <a:spcPct val="80000"/>
              </a:lnSpc>
              <a:spcBef>
                <a:spcPts val="600"/>
              </a:spcBef>
              <a:spcAft>
                <a:spcPts val="0"/>
              </a:spcAft>
              <a:buClr>
                <a:schemeClr val="lt1"/>
              </a:buClr>
              <a:buSzPts val="950"/>
              <a:buFont typeface="Arial"/>
              <a:buNone/>
            </a:pPr>
            <a:endParaRPr sz="1107" b="0" i="0" u="none" dirty="0">
              <a:solidFill>
                <a:schemeClr val="dk1"/>
              </a:solidFill>
              <a:latin typeface="Calibri"/>
              <a:ea typeface="Calibri"/>
              <a:cs typeface="Calibri"/>
              <a:sym typeface="Calibri"/>
            </a:endParaRPr>
          </a:p>
          <a:p>
            <a:pPr marL="0" marR="0" lvl="0" indent="107950" algn="l" rtl="0">
              <a:lnSpc>
                <a:spcPct val="80000"/>
              </a:lnSpc>
              <a:spcBef>
                <a:spcPts val="0"/>
              </a:spcBef>
              <a:spcAft>
                <a:spcPts val="0"/>
              </a:spcAft>
              <a:buClr>
                <a:schemeClr val="dk1"/>
              </a:buClr>
              <a:buSzPts val="808"/>
              <a:buFont typeface="Arial"/>
              <a:buNone/>
            </a:pPr>
            <a:endParaRPr sz="1107" b="0" i="0" u="none" dirty="0">
              <a:solidFill>
                <a:schemeClr val="dk1"/>
              </a:solidFill>
              <a:latin typeface="Calibri"/>
              <a:ea typeface="Calibri"/>
              <a:cs typeface="Calibri"/>
              <a:sym typeface="Calibri"/>
            </a:endParaRPr>
          </a:p>
        </p:txBody>
      </p:sp>
      <p:pic>
        <p:nvPicPr>
          <p:cNvPr id="288" name="Google Shape;288;p19" descr="Image result for school supply clip art"/>
          <p:cNvPicPr preferRelativeResize="0"/>
          <p:nvPr/>
        </p:nvPicPr>
        <p:blipFill rotWithShape="1">
          <a:blip r:embed="rId3">
            <a:alphaModFix/>
          </a:blip>
          <a:srcRect l="16976" r="29748" b="2"/>
          <a:stretch/>
        </p:blipFill>
        <p:spPr>
          <a:xfrm>
            <a:off x="4791074" y="1452470"/>
            <a:ext cx="3172557" cy="3576825"/>
          </a:xfrm>
          <a:custGeom>
            <a:avLst/>
            <a:gdLst/>
            <a:ahLst/>
            <a:cxnLst/>
            <a:rect l="l" t="t" r="r" b="b"/>
            <a:pathLst>
              <a:path w="4488714" h="3576825" extrusionOk="0">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a:ln>
            <a:noFill/>
          </a:ln>
        </p:spPr>
      </p:pic>
      <p:sp>
        <p:nvSpPr>
          <p:cNvPr id="289" name="Google Shape;289;p19"/>
          <p:cNvSpPr/>
          <p:nvPr/>
        </p:nvSpPr>
        <p:spPr>
          <a:xfrm rot="10800000">
            <a:off x="-27300" y="0"/>
            <a:ext cx="90951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0" name="Google Shape;290;p19"/>
          <p:cNvSpPr txBox="1"/>
          <p:nvPr/>
        </p:nvSpPr>
        <p:spPr>
          <a:xfrm>
            <a:off x="1009651" y="5029295"/>
            <a:ext cx="79595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https://www.amazon.com/hz/wishlist/ls/2SQRCBYMN8HAH?ref_=wl_share</a:t>
            </a:r>
            <a:endParaRPr sz="1800" dirty="0">
              <a:solidFill>
                <a:schemeClr val="dk1"/>
              </a:solidFill>
              <a:latin typeface="Calibri"/>
              <a:ea typeface="Calibri"/>
              <a:cs typeface="Calibri"/>
              <a:sym typeface="Calibri"/>
            </a:endParaRPr>
          </a:p>
        </p:txBody>
      </p:sp>
    </p:spTree>
  </p:cSld>
  <p:clrMapOvr>
    <a:masterClrMapping/>
  </p:clrMapOvr>
  <p:transition>
    <p:spli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Google Shape;295;p8"/>
          <p:cNvSpPr txBox="1">
            <a:spLocks noGrp="1"/>
          </p:cNvSpPr>
          <p:nvPr>
            <p:ph type="title"/>
          </p:nvPr>
        </p:nvSpPr>
        <p:spPr>
          <a:xfrm>
            <a:off x="482600" y="321734"/>
            <a:ext cx="5175895"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B1EC"/>
              </a:buClr>
              <a:buSzPts val="4400"/>
              <a:buFont typeface="Century Gothic"/>
              <a:buNone/>
            </a:pPr>
            <a:br>
              <a:rPr lang="en-US" sz="2600" b="1" dirty="0">
                <a:latin typeface="Century Gothic"/>
                <a:ea typeface="Century Gothic"/>
                <a:cs typeface="Century Gothic"/>
                <a:sym typeface="Century Gothic"/>
              </a:rPr>
            </a:br>
            <a:r>
              <a:rPr lang="en-US" sz="2600" b="1" i="0" u="none" dirty="0">
                <a:latin typeface="Century Gothic"/>
                <a:ea typeface="Century Gothic"/>
                <a:cs typeface="Century Gothic"/>
                <a:sym typeface="Century Gothic"/>
              </a:rPr>
              <a:t>McGraw-Hill Reading Wonders </a:t>
            </a:r>
            <a:endParaRPr sz="2600" dirty="0"/>
          </a:p>
        </p:txBody>
      </p:sp>
      <p:sp>
        <p:nvSpPr>
          <p:cNvPr id="296" name="Google Shape;296;p8"/>
          <p:cNvSpPr txBox="1">
            <a:spLocks noGrp="1"/>
          </p:cNvSpPr>
          <p:nvPr>
            <p:ph type="body" idx="1"/>
          </p:nvPr>
        </p:nvSpPr>
        <p:spPr>
          <a:xfrm>
            <a:off x="482601" y="1782981"/>
            <a:ext cx="5175894" cy="439398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EF53A5"/>
              </a:buClr>
              <a:buSzPts val="1600"/>
              <a:buFont typeface="Noto Sans Symbols"/>
              <a:buChar char="►"/>
            </a:pPr>
            <a:r>
              <a:rPr lang="en-US" sz="2000" b="1" dirty="0">
                <a:latin typeface="Century Gothic"/>
                <a:ea typeface="Century Gothic"/>
                <a:cs typeface="Century Gothic"/>
                <a:sym typeface="Century Gothic"/>
              </a:rPr>
              <a:t>Focus will be on:</a:t>
            </a:r>
            <a:r>
              <a:rPr lang="en-US" sz="2000" b="1" i="0" u="none" dirty="0">
                <a:latin typeface="Century Gothic"/>
                <a:ea typeface="Century Gothic"/>
                <a:cs typeface="Century Gothic"/>
                <a:sym typeface="Century Gothic"/>
              </a:rPr>
              <a:t> </a:t>
            </a:r>
            <a:endParaRPr sz="2000" b="1" dirty="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Vocabulary Instruction</a:t>
            </a:r>
            <a:endParaRPr sz="2000" dirty="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Reading Comprehension Skill Development</a:t>
            </a:r>
            <a:endParaRPr sz="2000" dirty="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Phonics</a:t>
            </a:r>
            <a:endParaRPr sz="2000" dirty="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Spelling</a:t>
            </a:r>
            <a:endParaRPr sz="2000" dirty="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Grammar</a:t>
            </a:r>
            <a:endParaRPr sz="2000" dirty="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Writing </a:t>
            </a:r>
            <a:endParaRPr sz="2000" dirty="0"/>
          </a:p>
          <a:p>
            <a:pPr marL="342900" marR="0" lvl="0" indent="-342900" algn="l" rtl="0">
              <a:lnSpc>
                <a:spcPct val="90000"/>
              </a:lnSpc>
              <a:spcBef>
                <a:spcPts val="1000"/>
              </a:spcBef>
              <a:spcAft>
                <a:spcPts val="0"/>
              </a:spcAft>
              <a:buClr>
                <a:srgbClr val="EF53A5"/>
              </a:buClr>
              <a:buSzPts val="1600"/>
              <a:buFont typeface="Noto Sans Symbols"/>
              <a:buChar char="►"/>
            </a:pPr>
            <a:r>
              <a:rPr lang="en-US" sz="2000" b="1" i="0" u="none" dirty="0">
                <a:latin typeface="Century Gothic"/>
                <a:ea typeface="Century Gothic"/>
                <a:cs typeface="Century Gothic"/>
                <a:sym typeface="Century Gothic"/>
              </a:rPr>
              <a:t>Writing Domains:          </a:t>
            </a:r>
            <a:endParaRPr sz="2000" b="1" dirty="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Informational      </a:t>
            </a:r>
            <a:endParaRPr sz="2000" dirty="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Narrative                 </a:t>
            </a:r>
            <a:endParaRPr sz="2000" dirty="0"/>
          </a:p>
          <a:p>
            <a:pPr marL="74295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Opinion</a:t>
            </a:r>
            <a:endParaRPr sz="2000" dirty="0"/>
          </a:p>
        </p:txBody>
      </p:sp>
      <p:pic>
        <p:nvPicPr>
          <p:cNvPr id="297" name="Google Shape;297;p8" descr="Wonders Literature Anthology, Grade 2 (ELEMENTARY CORE READING): Donald Bear; McGraw-Hill Education..."/>
          <p:cNvPicPr preferRelativeResize="0"/>
          <p:nvPr/>
        </p:nvPicPr>
        <p:blipFill rotWithShape="1">
          <a:blip r:embed="rId3">
            <a:alphaModFix/>
          </a:blip>
          <a:srcRect l="4227" r="18784" b="-4"/>
          <a:stretch/>
        </p:blipFill>
        <p:spPr>
          <a:xfrm rot="740576">
            <a:off x="5686228" y="977006"/>
            <a:ext cx="2102915" cy="2635439"/>
          </a:xfrm>
          <a:prstGeom prst="rect">
            <a:avLst/>
          </a:prstGeom>
          <a:noFill/>
          <a:ln>
            <a:noFill/>
          </a:ln>
        </p:spPr>
      </p:pic>
      <p:sp>
        <p:nvSpPr>
          <p:cNvPr id="298" name="Google Shape;298;p8"/>
          <p:cNvSpPr/>
          <p:nvPr/>
        </p:nvSpPr>
        <p:spPr>
          <a:xfrm rot="10800000">
            <a:off x="45720" y="-1"/>
            <a:ext cx="902208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9" name="Google Shape;299;p8"/>
          <p:cNvSpPr txBox="1"/>
          <p:nvPr/>
        </p:nvSpPr>
        <p:spPr>
          <a:xfrm flipH="1">
            <a:off x="488632" y="135549"/>
            <a:ext cx="5256439" cy="7540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a:solidFill>
                  <a:schemeClr val="dk1"/>
                </a:solidFill>
                <a:latin typeface="Century Gothic"/>
                <a:ea typeface="Century Gothic"/>
                <a:cs typeface="Century Gothic"/>
                <a:sym typeface="Century Gothic"/>
              </a:rPr>
              <a:t>ELA Curriculum</a:t>
            </a:r>
            <a:endParaRPr dirty="0"/>
          </a:p>
        </p:txBody>
      </p:sp>
      <p:sp>
        <p:nvSpPr>
          <p:cNvPr id="300" name="Google Shape;300;p8"/>
          <p:cNvSpPr txBox="1"/>
          <p:nvPr/>
        </p:nvSpPr>
        <p:spPr>
          <a:xfrm>
            <a:off x="4816877" y="4156500"/>
            <a:ext cx="2035629" cy="29854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dk1"/>
                </a:solidFill>
                <a:latin typeface="Century Gothic"/>
                <a:ea typeface="Century Gothic"/>
                <a:cs typeface="Century Gothic"/>
                <a:sym typeface="Century Gothic"/>
              </a:rPr>
              <a:t>Online Access:</a:t>
            </a:r>
            <a:endParaRPr dirty="0"/>
          </a:p>
          <a:p>
            <a:pPr marL="0" marR="0" lvl="0" indent="0" algn="ctr" rtl="0">
              <a:spcBef>
                <a:spcPts val="600"/>
              </a:spcBef>
              <a:spcAft>
                <a:spcPts val="0"/>
              </a:spcAft>
              <a:buNone/>
            </a:pPr>
            <a:r>
              <a:rPr lang="en-US" sz="2000" b="0" i="0" dirty="0">
                <a:solidFill>
                  <a:schemeClr val="dk1"/>
                </a:solidFill>
                <a:latin typeface="Century Gothic"/>
                <a:ea typeface="Century Gothic"/>
                <a:cs typeface="Century Gothic"/>
                <a:sym typeface="Century Gothic"/>
              </a:rPr>
              <a:t>Online access for students and parents can be found </a:t>
            </a:r>
            <a:r>
              <a:rPr lang="en-US" sz="2000" dirty="0">
                <a:solidFill>
                  <a:schemeClr val="dk1"/>
                </a:solidFill>
                <a:latin typeface="Century Gothic"/>
                <a:ea typeface="Century Gothic"/>
                <a:cs typeface="Century Gothic"/>
                <a:sym typeface="Century Gothic"/>
              </a:rPr>
              <a:t>on</a:t>
            </a:r>
            <a:r>
              <a:rPr lang="en-US" sz="2000" b="0" i="0" dirty="0">
                <a:solidFill>
                  <a:schemeClr val="dk1"/>
                </a:solidFill>
                <a:latin typeface="Century Gothic"/>
                <a:ea typeface="Century Gothic"/>
                <a:cs typeface="Century Gothic"/>
                <a:sym typeface="Century Gothic"/>
              </a:rPr>
              <a:t> </a:t>
            </a:r>
            <a:r>
              <a:rPr lang="en-US" sz="2000" dirty="0">
                <a:solidFill>
                  <a:schemeClr val="dk1"/>
                </a:solidFill>
                <a:latin typeface="Century Gothic"/>
                <a:ea typeface="Century Gothic"/>
                <a:cs typeface="Century Gothic"/>
                <a:sym typeface="Century Gothic"/>
              </a:rPr>
              <a:t>your child’s ClassLink account. </a:t>
            </a:r>
            <a:endParaRPr dirty="0"/>
          </a:p>
          <a:p>
            <a:pPr marL="0" marR="0" lvl="0" indent="0" algn="ctr" rtl="0">
              <a:spcBef>
                <a:spcPts val="600"/>
              </a:spcBef>
              <a:spcAft>
                <a:spcPts val="0"/>
              </a:spcAft>
              <a:buNone/>
            </a:pPr>
            <a:endParaRPr sz="1800" dirty="0">
              <a:solidFill>
                <a:schemeClr val="dk1"/>
              </a:solidFill>
              <a:latin typeface="Century Gothic"/>
              <a:ea typeface="Century Gothic"/>
              <a:cs typeface="Century Gothic"/>
              <a:sym typeface="Century Gothic"/>
            </a:endParaRPr>
          </a:p>
        </p:txBody>
      </p:sp>
    </p:spTree>
  </p:cSld>
  <p:clrMapOvr>
    <a:masterClrMapping/>
  </p:clrMapOvr>
  <p:transition>
    <p:spli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9"/>
          <p:cNvSpPr txBox="1">
            <a:spLocks noGrp="1"/>
          </p:cNvSpPr>
          <p:nvPr>
            <p:ph type="title"/>
          </p:nvPr>
        </p:nvSpPr>
        <p:spPr>
          <a:xfrm>
            <a:off x="628650" y="365127"/>
            <a:ext cx="7886700" cy="131127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300"/>
              <a:buFont typeface="Century Gothic"/>
              <a:buNone/>
            </a:pPr>
            <a:r>
              <a:rPr lang="en-US" sz="4300" b="1" dirty="0">
                <a:latin typeface="Century Gothic"/>
                <a:ea typeface="Century Gothic"/>
                <a:cs typeface="Century Gothic"/>
                <a:sym typeface="Century Gothic"/>
              </a:rPr>
              <a:t>Math Curriculum</a:t>
            </a:r>
            <a:br>
              <a:rPr lang="en-US" sz="4300" b="1" dirty="0">
                <a:latin typeface="Century Gothic"/>
                <a:ea typeface="Century Gothic"/>
                <a:cs typeface="Century Gothic"/>
                <a:sym typeface="Century Gothic"/>
              </a:rPr>
            </a:br>
            <a:r>
              <a:rPr lang="en-US" sz="2900" b="1" dirty="0">
                <a:latin typeface="Century Gothic"/>
                <a:ea typeface="Century Gothic"/>
                <a:cs typeface="Century Gothic"/>
                <a:sym typeface="Century Gothic"/>
              </a:rPr>
              <a:t>Savvas Envision Math</a:t>
            </a:r>
            <a:endParaRPr dirty="0"/>
          </a:p>
        </p:txBody>
      </p:sp>
      <p:grpSp>
        <p:nvGrpSpPr>
          <p:cNvPr id="306" name="Google Shape;306;p9"/>
          <p:cNvGrpSpPr/>
          <p:nvPr/>
        </p:nvGrpSpPr>
        <p:grpSpPr>
          <a:xfrm>
            <a:off x="557815" y="1879653"/>
            <a:ext cx="4749227" cy="4318692"/>
            <a:chOff x="0" y="52"/>
            <a:chExt cx="4749227" cy="4318692"/>
          </a:xfrm>
        </p:grpSpPr>
        <p:sp>
          <p:nvSpPr>
            <p:cNvPr id="307" name="Google Shape;307;p9"/>
            <p:cNvSpPr/>
            <p:nvPr/>
          </p:nvSpPr>
          <p:spPr>
            <a:xfrm rot="5400000">
              <a:off x="2386803" y="-466360"/>
              <a:ext cx="1685343" cy="3039505"/>
            </a:xfrm>
            <a:prstGeom prst="round2SameRect">
              <a:avLst>
                <a:gd name="adj1" fmla="val 16667"/>
                <a:gd name="adj2" fmla="val 0"/>
              </a:avLst>
            </a:prstGeom>
            <a:solidFill>
              <a:srgbClr val="E5CECB">
                <a:alpha val="89803"/>
              </a:srgbClr>
            </a:solidFill>
            <a:ln w="12700" cap="flat" cmpd="sng">
              <a:solidFill>
                <a:srgbClr val="E5CE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9"/>
            <p:cNvSpPr txBox="1"/>
            <p:nvPr/>
          </p:nvSpPr>
          <p:spPr>
            <a:xfrm>
              <a:off x="1709722" y="292993"/>
              <a:ext cx="2957233" cy="1520799"/>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Century Gothic"/>
                <a:buChar char="•"/>
              </a:pPr>
              <a:r>
                <a:rPr lang="en-US" sz="1600" b="1" i="0" u="none" strike="noStrike" cap="none" dirty="0">
                  <a:solidFill>
                    <a:schemeClr val="dk1"/>
                  </a:solidFill>
                  <a:latin typeface="Century Gothic"/>
                  <a:ea typeface="Century Gothic"/>
                  <a:cs typeface="Century Gothic"/>
                  <a:sym typeface="Century Gothic"/>
                </a:rPr>
                <a:t>Operation and Algebraic Thinking</a:t>
              </a:r>
              <a:endParaRPr sz="1600" b="1" i="0" u="none" strike="noStrike" cap="none" dirty="0">
                <a:solidFill>
                  <a:schemeClr val="dk1"/>
                </a:solidFill>
                <a:latin typeface="Century Gothic"/>
                <a:ea typeface="Century Gothic"/>
                <a:cs typeface="Century Gothic"/>
                <a:sym typeface="Century Gothic"/>
              </a:endParaRPr>
            </a:p>
            <a:p>
              <a:pPr marL="171450" marR="0" lvl="1" indent="-171450" algn="l" rtl="0">
                <a:lnSpc>
                  <a:spcPct val="90000"/>
                </a:lnSpc>
                <a:spcBef>
                  <a:spcPts val="240"/>
                </a:spcBef>
                <a:spcAft>
                  <a:spcPts val="0"/>
                </a:spcAft>
                <a:buClr>
                  <a:schemeClr val="dk1"/>
                </a:buClr>
                <a:buSzPts val="1600"/>
                <a:buFont typeface="Century Gothic"/>
                <a:buChar char="•"/>
              </a:pPr>
              <a:r>
                <a:rPr lang="en-US" sz="1600" b="1" i="0" u="none" strike="noStrike" cap="none" dirty="0">
                  <a:solidFill>
                    <a:schemeClr val="dk1"/>
                  </a:solidFill>
                  <a:latin typeface="Century Gothic"/>
                  <a:ea typeface="Century Gothic"/>
                  <a:cs typeface="Century Gothic"/>
                  <a:sym typeface="Century Gothic"/>
                </a:rPr>
                <a:t>Numbers and Operations in Base Ten</a:t>
              </a:r>
              <a:endParaRPr sz="1600" b="1" i="0" u="none" strike="noStrike" cap="none" dirty="0">
                <a:solidFill>
                  <a:schemeClr val="dk1"/>
                </a:solidFill>
                <a:latin typeface="Century Gothic"/>
                <a:ea typeface="Century Gothic"/>
                <a:cs typeface="Century Gothic"/>
                <a:sym typeface="Century Gothic"/>
              </a:endParaRPr>
            </a:p>
            <a:p>
              <a:pPr marL="171450" marR="0" lvl="1" indent="-171450" algn="l" rtl="0">
                <a:lnSpc>
                  <a:spcPct val="90000"/>
                </a:lnSpc>
                <a:spcBef>
                  <a:spcPts val="240"/>
                </a:spcBef>
                <a:spcAft>
                  <a:spcPts val="0"/>
                </a:spcAft>
                <a:buClr>
                  <a:schemeClr val="dk1"/>
                </a:buClr>
                <a:buSzPts val="1600"/>
                <a:buFont typeface="Century Gothic"/>
                <a:buChar char="•"/>
              </a:pPr>
              <a:r>
                <a:rPr lang="en-US" sz="1600" b="1" i="0" u="none" strike="noStrike" cap="none" dirty="0">
                  <a:solidFill>
                    <a:schemeClr val="dk1"/>
                  </a:solidFill>
                  <a:latin typeface="Century Gothic"/>
                  <a:ea typeface="Century Gothic"/>
                  <a:cs typeface="Century Gothic"/>
                  <a:sym typeface="Century Gothic"/>
                </a:rPr>
                <a:t>Measurement and Data</a:t>
              </a:r>
              <a:endParaRPr sz="1600" b="1" i="0" u="none" strike="noStrike" cap="none" dirty="0">
                <a:solidFill>
                  <a:schemeClr val="dk1"/>
                </a:solidFill>
                <a:latin typeface="Century Gothic"/>
                <a:ea typeface="Century Gothic"/>
                <a:cs typeface="Century Gothic"/>
                <a:sym typeface="Century Gothic"/>
              </a:endParaRPr>
            </a:p>
            <a:p>
              <a:pPr marL="171450" marR="0" lvl="1" indent="-171450" algn="l" rtl="0">
                <a:lnSpc>
                  <a:spcPct val="90000"/>
                </a:lnSpc>
                <a:spcBef>
                  <a:spcPts val="240"/>
                </a:spcBef>
                <a:spcAft>
                  <a:spcPts val="0"/>
                </a:spcAft>
                <a:buClr>
                  <a:schemeClr val="dk1"/>
                </a:buClr>
                <a:buSzPts val="1600"/>
                <a:buFont typeface="Century Gothic"/>
                <a:buChar char="•"/>
              </a:pPr>
              <a:r>
                <a:rPr lang="en-US" sz="1600" b="1" i="0" u="none" strike="noStrike" cap="none" dirty="0">
                  <a:solidFill>
                    <a:schemeClr val="dk1"/>
                  </a:solidFill>
                  <a:latin typeface="Century Gothic"/>
                  <a:ea typeface="Century Gothic"/>
                  <a:cs typeface="Century Gothic"/>
                  <a:sym typeface="Century Gothic"/>
                </a:rPr>
                <a:t>Geometry </a:t>
              </a:r>
              <a:endParaRPr sz="1600" b="1" i="0" u="none" strike="noStrike" cap="none" dirty="0">
                <a:solidFill>
                  <a:schemeClr val="dk1"/>
                </a:solidFill>
                <a:latin typeface="Century Gothic"/>
                <a:ea typeface="Century Gothic"/>
                <a:cs typeface="Century Gothic"/>
                <a:sym typeface="Century Gothic"/>
              </a:endParaRPr>
            </a:p>
          </p:txBody>
        </p:sp>
        <p:sp>
          <p:nvSpPr>
            <p:cNvPr id="309" name="Google Shape;309;p9"/>
            <p:cNvSpPr/>
            <p:nvPr/>
          </p:nvSpPr>
          <p:spPr>
            <a:xfrm>
              <a:off x="0" y="52"/>
              <a:ext cx="1709722" cy="2106679"/>
            </a:xfrm>
            <a:prstGeom prst="roundRect">
              <a:avLst>
                <a:gd name="adj" fmla="val 16667"/>
              </a:avLst>
            </a:prstGeom>
            <a:solidFill>
              <a:srgbClr val="B7481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10;p9"/>
            <p:cNvSpPr txBox="1"/>
            <p:nvPr/>
          </p:nvSpPr>
          <p:spPr>
            <a:xfrm>
              <a:off x="83462" y="83514"/>
              <a:ext cx="1542798" cy="1939755"/>
            </a:xfrm>
            <a:prstGeom prst="rect">
              <a:avLst/>
            </a:prstGeom>
            <a:noFill/>
            <a:ln>
              <a:noFill/>
            </a:ln>
          </p:spPr>
          <p:txBody>
            <a:bodyPr spcFirstLastPara="1" wrap="square" lIns="129525" tIns="64750" rIns="129525" bIns="64750" anchor="ctr" anchorCtr="0">
              <a:noAutofit/>
            </a:bodyPr>
            <a:lstStyle/>
            <a:p>
              <a:pPr marL="0" marR="0" lvl="0" indent="0" algn="ctr" rtl="0">
                <a:lnSpc>
                  <a:spcPct val="90000"/>
                </a:lnSpc>
                <a:spcBef>
                  <a:spcPts val="0"/>
                </a:spcBef>
                <a:spcAft>
                  <a:spcPts val="0"/>
                </a:spcAft>
                <a:buClr>
                  <a:schemeClr val="lt1"/>
                </a:buClr>
                <a:buSzPts val="3400"/>
                <a:buFont typeface="Calibri"/>
                <a:buNone/>
              </a:pPr>
              <a:r>
                <a:rPr lang="en-US" sz="3400" b="0" i="0" dirty="0">
                  <a:solidFill>
                    <a:schemeClr val="lt1"/>
                  </a:solidFill>
                  <a:latin typeface="Calibri"/>
                  <a:ea typeface="Calibri"/>
                  <a:cs typeface="Calibri"/>
                  <a:sym typeface="Calibri"/>
                </a:rPr>
                <a:t>Focus will be on: </a:t>
              </a:r>
              <a:endParaRPr sz="3400" dirty="0">
                <a:solidFill>
                  <a:schemeClr val="lt1"/>
                </a:solidFill>
                <a:latin typeface="Calibri"/>
                <a:ea typeface="Calibri"/>
                <a:cs typeface="Calibri"/>
                <a:sym typeface="Calibri"/>
              </a:endParaRPr>
            </a:p>
          </p:txBody>
        </p:sp>
        <p:sp>
          <p:nvSpPr>
            <p:cNvPr id="311" name="Google Shape;311;p9"/>
            <p:cNvSpPr/>
            <p:nvPr/>
          </p:nvSpPr>
          <p:spPr>
            <a:xfrm rot="5400000">
              <a:off x="2386803" y="1725327"/>
              <a:ext cx="1685343" cy="3039505"/>
            </a:xfrm>
            <a:prstGeom prst="round2SameRect">
              <a:avLst>
                <a:gd name="adj1" fmla="val 16667"/>
                <a:gd name="adj2" fmla="val 0"/>
              </a:avLst>
            </a:prstGeom>
            <a:solidFill>
              <a:srgbClr val="F9DBC9">
                <a:alpha val="89803"/>
              </a:srgbClr>
            </a:solidFill>
            <a:ln w="12700" cap="flat" cmpd="sng">
              <a:solidFill>
                <a:srgbClr val="F9DBC9">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9"/>
            <p:cNvSpPr txBox="1"/>
            <p:nvPr/>
          </p:nvSpPr>
          <p:spPr>
            <a:xfrm>
              <a:off x="1709722" y="2484680"/>
              <a:ext cx="2957233" cy="1520799"/>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Century Gothic"/>
                <a:buChar char="•"/>
              </a:pPr>
              <a:r>
                <a:rPr lang="en-US" sz="1600" b="1" i="0" u="none" strike="noStrike" cap="none" dirty="0">
                  <a:solidFill>
                    <a:schemeClr val="dk1"/>
                  </a:solidFill>
                  <a:latin typeface="Century Gothic"/>
                  <a:ea typeface="Century Gothic"/>
                  <a:cs typeface="Century Gothic"/>
                  <a:sym typeface="Century Gothic"/>
                </a:rPr>
                <a:t>Online access for students and parents can be found on your child’s ClassLink account. </a:t>
              </a:r>
              <a:endParaRPr dirty="0"/>
            </a:p>
          </p:txBody>
        </p:sp>
        <p:sp>
          <p:nvSpPr>
            <p:cNvPr id="313" name="Google Shape;313;p9"/>
            <p:cNvSpPr/>
            <p:nvPr/>
          </p:nvSpPr>
          <p:spPr>
            <a:xfrm>
              <a:off x="0" y="2212065"/>
              <a:ext cx="1709722" cy="2106679"/>
            </a:xfrm>
            <a:prstGeom prst="roundRect">
              <a:avLst>
                <a:gd name="adj" fmla="val 16667"/>
              </a:avLst>
            </a:prstGeom>
            <a:solidFill>
              <a:srgbClr val="F39B1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314;p9"/>
            <p:cNvSpPr txBox="1"/>
            <p:nvPr/>
          </p:nvSpPr>
          <p:spPr>
            <a:xfrm>
              <a:off x="83462" y="2295527"/>
              <a:ext cx="1542798" cy="1939755"/>
            </a:xfrm>
            <a:prstGeom prst="rect">
              <a:avLst/>
            </a:prstGeom>
            <a:noFill/>
            <a:ln>
              <a:noFill/>
            </a:ln>
          </p:spPr>
          <p:txBody>
            <a:bodyPr spcFirstLastPara="1" wrap="square" lIns="129525" tIns="64750" rIns="129525" bIns="64750" anchor="ctr" anchorCtr="0">
              <a:noAutofit/>
            </a:bodyPr>
            <a:lstStyle/>
            <a:p>
              <a:pPr marL="0" marR="0" lvl="0" indent="0" algn="ctr" rtl="0">
                <a:lnSpc>
                  <a:spcPct val="90000"/>
                </a:lnSpc>
                <a:spcBef>
                  <a:spcPts val="0"/>
                </a:spcBef>
                <a:spcAft>
                  <a:spcPts val="0"/>
                </a:spcAft>
                <a:buClr>
                  <a:schemeClr val="lt1"/>
                </a:buClr>
                <a:buSzPts val="3400"/>
                <a:buFont typeface="Calibri"/>
                <a:buNone/>
              </a:pPr>
              <a:r>
                <a:rPr lang="en-US" sz="3400" b="0" i="0" dirty="0">
                  <a:solidFill>
                    <a:schemeClr val="lt1"/>
                  </a:solidFill>
                  <a:latin typeface="Calibri"/>
                  <a:ea typeface="Calibri"/>
                  <a:cs typeface="Calibri"/>
                  <a:sym typeface="Calibri"/>
                </a:rPr>
                <a:t>Online Access:</a:t>
              </a:r>
              <a:endParaRPr sz="3400" dirty="0">
                <a:solidFill>
                  <a:schemeClr val="lt1"/>
                </a:solidFill>
                <a:latin typeface="Calibri"/>
                <a:ea typeface="Calibri"/>
                <a:cs typeface="Calibri"/>
                <a:sym typeface="Calibri"/>
              </a:endParaRPr>
            </a:p>
          </p:txBody>
        </p:sp>
      </p:grpSp>
      <p:pic>
        <p:nvPicPr>
          <p:cNvPr id="315" name="Google Shape;315;p9"/>
          <p:cNvPicPr preferRelativeResize="0"/>
          <p:nvPr/>
        </p:nvPicPr>
        <p:blipFill rotWithShape="1">
          <a:blip r:embed="rId3">
            <a:alphaModFix/>
          </a:blip>
          <a:srcRect/>
          <a:stretch/>
        </p:blipFill>
        <p:spPr>
          <a:xfrm rot="765011">
            <a:off x="6278023" y="306731"/>
            <a:ext cx="2135929" cy="2230013"/>
          </a:xfrm>
          <a:prstGeom prst="rect">
            <a:avLst/>
          </a:prstGeom>
          <a:noFill/>
          <a:ln>
            <a:noFill/>
          </a:ln>
        </p:spPr>
      </p:pic>
      <p:sp>
        <p:nvSpPr>
          <p:cNvPr id="316" name="Google Shape;316;p9"/>
          <p:cNvSpPr/>
          <p:nvPr/>
        </p:nvSpPr>
        <p:spPr>
          <a:xfrm rot="10800000">
            <a:off x="-10600" y="0"/>
            <a:ext cx="9102300" cy="65982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7" name="Google Shape;317;p9"/>
          <p:cNvSpPr txBox="1"/>
          <p:nvPr/>
        </p:nvSpPr>
        <p:spPr>
          <a:xfrm>
            <a:off x="5829300" y="2960825"/>
            <a:ext cx="2312700" cy="3632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300" dirty="0">
              <a:solidFill>
                <a:srgbClr val="6CE33D"/>
              </a:solidFill>
              <a:latin typeface="Comic Sans MS"/>
              <a:ea typeface="Comic Sans MS"/>
              <a:cs typeface="Comic Sans MS"/>
              <a:sym typeface="Comic Sans MS"/>
            </a:endParaRPr>
          </a:p>
          <a:p>
            <a:pPr marL="0" marR="0" lvl="0" indent="0" algn="l" rtl="0">
              <a:spcBef>
                <a:spcPts val="0"/>
              </a:spcBef>
              <a:spcAft>
                <a:spcPts val="0"/>
              </a:spcAft>
              <a:buNone/>
            </a:pPr>
            <a:r>
              <a:rPr lang="en-US" sz="2300" dirty="0">
                <a:solidFill>
                  <a:srgbClr val="6CE33D"/>
                </a:solidFill>
                <a:latin typeface="Comic Sans MS"/>
                <a:ea typeface="Comic Sans MS"/>
                <a:cs typeface="Comic Sans MS"/>
                <a:sym typeface="Comic Sans MS"/>
              </a:rPr>
              <a:t>Supplemental programs utilized daily on Chromebooks in class.</a:t>
            </a:r>
            <a:endParaRPr sz="1700" dirty="0"/>
          </a:p>
          <a:p>
            <a:pPr marL="0" marR="0" lvl="0" indent="0" algn="l" rtl="0">
              <a:spcBef>
                <a:spcPts val="0"/>
              </a:spcBef>
              <a:spcAft>
                <a:spcPts val="0"/>
              </a:spcAft>
              <a:buNone/>
            </a:pPr>
            <a:r>
              <a:rPr lang="en-US" sz="2300" dirty="0">
                <a:solidFill>
                  <a:srgbClr val="7030A0"/>
                </a:solidFill>
                <a:latin typeface="Comic Sans MS"/>
                <a:ea typeface="Comic Sans MS"/>
                <a:cs typeface="Comic Sans MS"/>
                <a:sym typeface="Comic Sans MS"/>
              </a:rPr>
              <a:t>Prodigy</a:t>
            </a:r>
            <a:endParaRPr sz="1700" dirty="0"/>
          </a:p>
          <a:p>
            <a:pPr marL="0" marR="0" lvl="0" indent="0" algn="l" rtl="0">
              <a:spcBef>
                <a:spcPts val="0"/>
              </a:spcBef>
              <a:spcAft>
                <a:spcPts val="0"/>
              </a:spcAft>
              <a:buNone/>
            </a:pPr>
            <a:r>
              <a:rPr lang="en-US" sz="2300" dirty="0">
                <a:solidFill>
                  <a:schemeClr val="dk1"/>
                </a:solidFill>
                <a:latin typeface="Comic Sans MS"/>
                <a:ea typeface="Comic Sans MS"/>
                <a:cs typeface="Comic Sans MS"/>
                <a:sym typeface="Comic Sans MS"/>
              </a:rPr>
              <a:t>Xtra Math</a:t>
            </a:r>
            <a:endParaRPr sz="2300" dirty="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US" sz="2300" dirty="0">
                <a:solidFill>
                  <a:schemeClr val="dk1"/>
                </a:solidFill>
                <a:latin typeface="Comic Sans MS"/>
                <a:ea typeface="Comic Sans MS"/>
                <a:cs typeface="Comic Sans MS"/>
                <a:sym typeface="Comic Sans MS"/>
              </a:rPr>
              <a:t>eSpark!</a:t>
            </a:r>
            <a:endParaRPr sz="2300" dirty="0">
              <a:solidFill>
                <a:schemeClr val="dk1"/>
              </a:solidFill>
              <a:latin typeface="Comic Sans MS"/>
              <a:ea typeface="Comic Sans MS"/>
              <a:cs typeface="Comic Sans MS"/>
              <a:sym typeface="Comic Sans MS"/>
            </a:endParaRPr>
          </a:p>
        </p:txBody>
      </p:sp>
    </p:spTree>
  </p:cSld>
  <p:clrMapOvr>
    <a:masterClrMapping/>
  </p:clrMapOvr>
  <p:transition>
    <p:spli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6"/>
          <p:cNvSpPr txBox="1">
            <a:spLocks noGrp="1"/>
          </p:cNvSpPr>
          <p:nvPr>
            <p:ph type="title"/>
          </p:nvPr>
        </p:nvSpPr>
        <p:spPr>
          <a:xfrm>
            <a:off x="666750" y="685800"/>
            <a:ext cx="8055428" cy="29527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ct val="100000"/>
              <a:buFont typeface="Century Gothic"/>
              <a:buNone/>
            </a:pPr>
            <a:r>
              <a:rPr lang="en-US" sz="4800" b="1" i="0" dirty="0">
                <a:solidFill>
                  <a:srgbClr val="000000"/>
                </a:solidFill>
                <a:latin typeface="Century Gothic"/>
                <a:ea typeface="Century Gothic"/>
                <a:cs typeface="Century Gothic"/>
                <a:sym typeface="Century Gothic"/>
              </a:rPr>
              <a:t>Other Core Subjects</a:t>
            </a:r>
            <a:br>
              <a:rPr lang="en-US" sz="4300" b="1" i="0" dirty="0">
                <a:solidFill>
                  <a:srgbClr val="000000"/>
                </a:solidFill>
                <a:latin typeface="Century Gothic"/>
                <a:ea typeface="Century Gothic"/>
                <a:cs typeface="Century Gothic"/>
                <a:sym typeface="Century Gothic"/>
              </a:rPr>
            </a:br>
            <a:br>
              <a:rPr lang="en-US" sz="2700" b="1" i="0" dirty="0">
                <a:solidFill>
                  <a:srgbClr val="000000"/>
                </a:solidFill>
                <a:latin typeface="Comfortaa"/>
                <a:ea typeface="Comfortaa"/>
                <a:cs typeface="Comfortaa"/>
                <a:sym typeface="Comfortaa"/>
              </a:rPr>
            </a:br>
            <a:r>
              <a:rPr lang="en-US" sz="2700" b="1" i="0" u="none" strike="noStrike" dirty="0">
                <a:solidFill>
                  <a:srgbClr val="000000"/>
                </a:solidFill>
                <a:latin typeface="Comfortaa"/>
                <a:ea typeface="Comfortaa"/>
                <a:cs typeface="Comfortaa"/>
                <a:sym typeface="Comfortaa"/>
              </a:rPr>
              <a:t>English Language Development (ELD)</a:t>
            </a:r>
            <a:r>
              <a:rPr lang="en-US" sz="2700" b="1" i="0" dirty="0">
                <a:solidFill>
                  <a:srgbClr val="FFFFFF"/>
                </a:solidFill>
                <a:latin typeface="Comfortaa"/>
                <a:ea typeface="Comfortaa"/>
                <a:cs typeface="Comfortaa"/>
                <a:sym typeface="Comfortaa"/>
              </a:rPr>
              <a:t>​</a:t>
            </a:r>
            <a:br>
              <a:rPr lang="en-US" sz="2700" b="1" i="0" dirty="0">
                <a:solidFill>
                  <a:srgbClr val="FFFFFF"/>
                </a:solidFill>
                <a:latin typeface="Comfortaa"/>
                <a:ea typeface="Comfortaa"/>
                <a:cs typeface="Comfortaa"/>
                <a:sym typeface="Comfortaa"/>
              </a:rPr>
            </a:br>
            <a:r>
              <a:rPr lang="en-US" sz="2700" b="1" i="0" u="none" strike="noStrike" dirty="0">
                <a:solidFill>
                  <a:srgbClr val="000000"/>
                </a:solidFill>
                <a:latin typeface="Comfortaa"/>
                <a:ea typeface="Comfortaa"/>
                <a:cs typeface="Comfortaa"/>
                <a:sym typeface="Comfortaa"/>
              </a:rPr>
              <a:t>-</a:t>
            </a:r>
            <a:r>
              <a:rPr lang="en-US" sz="2700" b="1" i="1" u="none" strike="noStrike" dirty="0">
                <a:solidFill>
                  <a:srgbClr val="000000"/>
                </a:solidFill>
                <a:latin typeface="Comfortaa"/>
                <a:ea typeface="Comfortaa"/>
                <a:cs typeface="Comfortaa"/>
                <a:sym typeface="Comfortaa"/>
              </a:rPr>
              <a:t> </a:t>
            </a:r>
            <a:r>
              <a:rPr lang="en-US" sz="2700" b="1" i="1" u="none" strike="noStrike" dirty="0">
                <a:solidFill>
                  <a:srgbClr val="FF3300"/>
                </a:solidFill>
                <a:latin typeface="Comfortaa"/>
                <a:ea typeface="Comfortaa"/>
                <a:cs typeface="Comfortaa"/>
                <a:sym typeface="Comfortaa"/>
              </a:rPr>
              <a:t>Remediation, Intervention &amp; Enrichment</a:t>
            </a:r>
            <a:r>
              <a:rPr lang="en-US" sz="2700" b="1" i="0" dirty="0">
                <a:solidFill>
                  <a:srgbClr val="FFFFFF"/>
                </a:solidFill>
                <a:latin typeface="Comfortaa"/>
                <a:ea typeface="Comfortaa"/>
                <a:cs typeface="Comfortaa"/>
                <a:sym typeface="Comfortaa"/>
              </a:rPr>
              <a:t>​</a:t>
            </a:r>
            <a:br>
              <a:rPr lang="en-US" sz="2700" b="1" i="0" dirty="0">
                <a:solidFill>
                  <a:srgbClr val="FFFFFF"/>
                </a:solidFill>
                <a:latin typeface="Comfortaa"/>
                <a:ea typeface="Comfortaa"/>
                <a:cs typeface="Comfortaa"/>
                <a:sym typeface="Comfortaa"/>
              </a:rPr>
            </a:br>
            <a:r>
              <a:rPr lang="en-US" sz="2700" b="1" i="0" u="none" strike="noStrike" dirty="0">
                <a:solidFill>
                  <a:srgbClr val="C5F5E8"/>
                </a:solidFill>
                <a:latin typeface="Comfortaa"/>
                <a:ea typeface="Comfortaa"/>
                <a:cs typeface="Comfortaa"/>
                <a:sym typeface="Comfortaa"/>
              </a:rPr>
              <a:t>- </a:t>
            </a:r>
            <a:r>
              <a:rPr lang="en-US" sz="2700" b="1" i="0" u="none" strike="noStrike" dirty="0">
                <a:solidFill>
                  <a:srgbClr val="00FF00"/>
                </a:solidFill>
                <a:latin typeface="Comfortaa"/>
                <a:ea typeface="Comfortaa"/>
                <a:cs typeface="Comfortaa"/>
                <a:sym typeface="Comfortaa"/>
              </a:rPr>
              <a:t>Social Studies</a:t>
            </a:r>
            <a:r>
              <a:rPr lang="en-US" sz="2700" b="1" i="0" u="none" strike="noStrike" dirty="0">
                <a:solidFill>
                  <a:srgbClr val="000000"/>
                </a:solidFill>
                <a:latin typeface="Comfortaa"/>
                <a:ea typeface="Comfortaa"/>
                <a:cs typeface="Comfortaa"/>
                <a:sym typeface="Comfortaa"/>
              </a:rPr>
              <a:t>- Houghton Mifflin-NGSS</a:t>
            </a:r>
            <a:r>
              <a:rPr lang="en-US" sz="2700" b="1" i="0" dirty="0">
                <a:solidFill>
                  <a:srgbClr val="FFFFFF"/>
                </a:solidFill>
                <a:latin typeface="Comfortaa"/>
                <a:ea typeface="Comfortaa"/>
                <a:cs typeface="Comfortaa"/>
                <a:sym typeface="Comfortaa"/>
              </a:rPr>
              <a:t>​</a:t>
            </a:r>
            <a:br>
              <a:rPr lang="en-US" sz="2700" b="1" i="0" dirty="0">
                <a:solidFill>
                  <a:srgbClr val="FFFFFF"/>
                </a:solidFill>
                <a:latin typeface="Comfortaa"/>
                <a:ea typeface="Comfortaa"/>
                <a:cs typeface="Comfortaa"/>
                <a:sym typeface="Comfortaa"/>
              </a:rPr>
            </a:br>
            <a:r>
              <a:rPr lang="en-US" sz="2700" b="1" i="0" u="none" strike="noStrike" dirty="0">
                <a:solidFill>
                  <a:srgbClr val="000000"/>
                </a:solidFill>
                <a:latin typeface="Comfortaa"/>
                <a:ea typeface="Comfortaa"/>
                <a:cs typeface="Comfortaa"/>
                <a:sym typeface="Comfortaa"/>
              </a:rPr>
              <a:t>- </a:t>
            </a:r>
            <a:r>
              <a:rPr lang="en-US" sz="2700" b="1" i="0" u="none" strike="noStrike" dirty="0">
                <a:solidFill>
                  <a:srgbClr val="F39B14"/>
                </a:solidFill>
                <a:latin typeface="Comfortaa"/>
                <a:ea typeface="Comfortaa"/>
                <a:cs typeface="Comfortaa"/>
                <a:sym typeface="Comfortaa"/>
              </a:rPr>
              <a:t>Science</a:t>
            </a:r>
            <a:r>
              <a:rPr lang="en-US" sz="2700" b="1" i="0" u="none" strike="noStrike" dirty="0">
                <a:solidFill>
                  <a:srgbClr val="000000"/>
                </a:solidFill>
                <a:latin typeface="Comfortaa"/>
                <a:ea typeface="Comfortaa"/>
                <a:cs typeface="Comfortaa"/>
                <a:sym typeface="Comfortaa"/>
              </a:rPr>
              <a:t>- NGSS</a:t>
            </a:r>
            <a:r>
              <a:rPr lang="en-US" sz="2700" b="1" i="0" dirty="0">
                <a:solidFill>
                  <a:srgbClr val="FFFFFF"/>
                </a:solidFill>
                <a:latin typeface="Comfortaa"/>
                <a:ea typeface="Comfortaa"/>
                <a:cs typeface="Comfortaa"/>
                <a:sym typeface="Comfortaa"/>
              </a:rPr>
              <a:t>​ </a:t>
            </a:r>
            <a:r>
              <a:rPr lang="en-US" sz="2700" b="1" i="0" u="sng" strike="noStrike" dirty="0">
                <a:solidFill>
                  <a:srgbClr val="000000"/>
                </a:solid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TWIG</a:t>
            </a:r>
            <a:r>
              <a:rPr lang="en-US" sz="2700" b="1" i="0" u="none" strike="noStrike" dirty="0">
                <a:solidFill>
                  <a:srgbClr val="000000"/>
                </a:solidFill>
                <a:latin typeface="Comfortaa"/>
                <a:ea typeface="Comfortaa"/>
                <a:cs typeface="Comfortaa"/>
                <a:sym typeface="Comfortaa"/>
              </a:rPr>
              <a:t> Click </a:t>
            </a:r>
            <a:r>
              <a:rPr lang="en-US" sz="2700" b="1" i="0" dirty="0">
                <a:solidFill>
                  <a:srgbClr val="FFFFFF"/>
                </a:solidFill>
                <a:latin typeface="Comfortaa"/>
                <a:ea typeface="Comfortaa"/>
                <a:cs typeface="Comfortaa"/>
                <a:sym typeface="Comfortaa"/>
              </a:rPr>
              <a:t>99999999</a:t>
            </a:r>
            <a:br>
              <a:rPr lang="en-US" sz="2700" b="1" i="0" dirty="0">
                <a:solidFill>
                  <a:srgbClr val="FFFFFF"/>
                </a:solidFill>
                <a:latin typeface="Comfortaa"/>
                <a:ea typeface="Comfortaa"/>
                <a:cs typeface="Comfortaa"/>
                <a:sym typeface="Comfortaa"/>
              </a:rPr>
            </a:br>
            <a:r>
              <a:rPr lang="en-US" sz="2700" b="1" i="0" u="none" strike="noStrike" dirty="0">
                <a:solidFill>
                  <a:srgbClr val="000000"/>
                </a:solidFill>
                <a:latin typeface="Comfortaa"/>
                <a:ea typeface="Comfortaa"/>
                <a:cs typeface="Comfortaa"/>
                <a:sym typeface="Comfortaa"/>
              </a:rPr>
              <a:t>- P.E. – Appropriate shoes</a:t>
            </a:r>
            <a:r>
              <a:rPr lang="en-US" sz="2700" b="1" i="0" dirty="0">
                <a:solidFill>
                  <a:srgbClr val="FFFFFF"/>
                </a:solidFill>
                <a:latin typeface="Comfortaa"/>
                <a:ea typeface="Comfortaa"/>
                <a:cs typeface="Comfortaa"/>
                <a:sym typeface="Comfortaa"/>
              </a:rPr>
              <a:t>​</a:t>
            </a:r>
            <a:br>
              <a:rPr lang="en-US" sz="2700" b="1" i="0" dirty="0">
                <a:solidFill>
                  <a:srgbClr val="FFFFFF"/>
                </a:solidFill>
                <a:latin typeface="Comfortaa"/>
                <a:ea typeface="Comfortaa"/>
                <a:cs typeface="Comfortaa"/>
                <a:sym typeface="Comfortaa"/>
              </a:rPr>
            </a:br>
            <a:r>
              <a:rPr lang="en-US" sz="2700" b="1" i="0" u="none" strike="noStrike" dirty="0">
                <a:solidFill>
                  <a:srgbClr val="000000"/>
                </a:solidFill>
                <a:latin typeface="Comfortaa"/>
                <a:ea typeface="Comfortaa"/>
                <a:cs typeface="Comfortaa"/>
                <a:sym typeface="Comfortaa"/>
              </a:rPr>
              <a:t>- Music- Once a week.</a:t>
            </a:r>
            <a:r>
              <a:rPr lang="en-US" sz="2700" b="1" i="0" dirty="0">
                <a:solidFill>
                  <a:srgbClr val="FFFFFF"/>
                </a:solidFill>
                <a:latin typeface="Comfortaa"/>
                <a:ea typeface="Comfortaa"/>
                <a:cs typeface="Comfortaa"/>
                <a:sym typeface="Comfortaa"/>
              </a:rPr>
              <a:t>​</a:t>
            </a:r>
            <a:br>
              <a:rPr lang="en-US" sz="2700" b="1" dirty="0">
                <a:solidFill>
                  <a:srgbClr val="FFFFFF"/>
                </a:solidFill>
                <a:latin typeface="Comfortaa"/>
                <a:ea typeface="Comfortaa"/>
                <a:cs typeface="Comfortaa"/>
                <a:sym typeface="Comfortaa"/>
              </a:rPr>
            </a:br>
            <a:r>
              <a:rPr lang="en-US" sz="2700" b="1" dirty="0">
                <a:solidFill>
                  <a:srgbClr val="000000"/>
                </a:solidFill>
                <a:latin typeface="Comfortaa"/>
                <a:ea typeface="Comfortaa"/>
                <a:cs typeface="Comfortaa"/>
                <a:sym typeface="Comfortaa"/>
              </a:rPr>
              <a:t>-</a:t>
            </a:r>
            <a:r>
              <a:rPr lang="en-US" sz="2700" b="1" i="0" u="none" strike="noStrike" dirty="0">
                <a:solidFill>
                  <a:srgbClr val="000000"/>
                </a:solidFill>
                <a:latin typeface="Comfortaa"/>
                <a:ea typeface="Comfortaa"/>
                <a:cs typeface="Comfortaa"/>
                <a:sym typeface="Comfortaa"/>
              </a:rPr>
              <a:t>Library</a:t>
            </a:r>
            <a:r>
              <a:rPr lang="en-US" sz="2700" b="1" dirty="0">
                <a:solidFill>
                  <a:srgbClr val="000000"/>
                </a:solidFill>
                <a:latin typeface="Comfortaa"/>
                <a:ea typeface="Comfortaa"/>
                <a:cs typeface="Comfortaa"/>
                <a:sym typeface="Comfortaa"/>
              </a:rPr>
              <a:t>-Twice a month.</a:t>
            </a:r>
            <a:br>
              <a:rPr lang="en-US" sz="2700" b="0" i="0" dirty="0">
                <a:solidFill>
                  <a:srgbClr val="FFFFFF"/>
                </a:solidFill>
                <a:latin typeface="Quattrocento Sans"/>
                <a:ea typeface="Quattrocento Sans"/>
                <a:cs typeface="Quattrocento Sans"/>
                <a:sym typeface="Quattrocento Sans"/>
              </a:rPr>
            </a:br>
            <a:endParaRPr sz="2700" b="1" dirty="0">
              <a:latin typeface="Century Gothic"/>
              <a:ea typeface="Century Gothic"/>
              <a:cs typeface="Century Gothic"/>
              <a:sym typeface="Century Gothic"/>
            </a:endParaRPr>
          </a:p>
        </p:txBody>
      </p:sp>
      <p:sp>
        <p:nvSpPr>
          <p:cNvPr id="323" name="Google Shape;323;p46"/>
          <p:cNvSpPr/>
          <p:nvPr/>
        </p:nvSpPr>
        <p:spPr>
          <a:xfrm rot="10800000">
            <a:off x="-26750" y="0"/>
            <a:ext cx="91386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24" name="Google Shape;324;p46" descr="Open Science for a Global Transformation: Call for Papers for a Special  Collection in Data Science Journal - CODATA, The Committee on Data for  Science and Technology"/>
          <p:cNvPicPr preferRelativeResize="0"/>
          <p:nvPr/>
        </p:nvPicPr>
        <p:blipFill rotWithShape="1">
          <a:blip r:embed="rId4">
            <a:alphaModFix/>
          </a:blip>
          <a:srcRect/>
          <a:stretch/>
        </p:blipFill>
        <p:spPr>
          <a:xfrm>
            <a:off x="2015438" y="3790405"/>
            <a:ext cx="5113124" cy="2660608"/>
          </a:xfrm>
          <a:prstGeom prst="rect">
            <a:avLst/>
          </a:prstGeom>
          <a:noFill/>
          <a:ln>
            <a:noFill/>
          </a:ln>
        </p:spPr>
      </p:pic>
    </p:spTree>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show="0">
  <p:cSld>
    <p:bg>
      <p:bgPr>
        <a:gradFill>
          <a:gsLst>
            <a:gs pos="0">
              <a:srgbClr val="C5F5E8"/>
            </a:gs>
            <a:gs pos="10656">
              <a:srgbClr val="C7E4F6"/>
            </a:gs>
            <a:gs pos="51133">
              <a:srgbClr val="D6EFF5"/>
            </a:gs>
            <a:gs pos="74000">
              <a:srgbClr val="C5F5E8"/>
            </a:gs>
            <a:gs pos="83000">
              <a:srgbClr val="C5F5E8"/>
            </a:gs>
            <a:gs pos="100000">
              <a:srgbClr val="AAF0DC"/>
            </a:gs>
          </a:gsLst>
          <a:lin ang="5400000" scaled="0"/>
        </a:gradFill>
        <a:effectLst/>
      </p:bgPr>
    </p:bg>
    <p:spTree>
      <p:nvGrpSpPr>
        <p:cNvPr id="1" name="Shape 328"/>
        <p:cNvGrpSpPr/>
        <p:nvPr/>
      </p:nvGrpSpPr>
      <p:grpSpPr>
        <a:xfrm>
          <a:off x="0" y="0"/>
          <a:ext cx="0" cy="0"/>
          <a:chOff x="0" y="0"/>
          <a:chExt cx="0" cy="0"/>
        </a:xfrm>
      </p:grpSpPr>
      <p:sp>
        <p:nvSpPr>
          <p:cNvPr id="329" name="Google Shape;329;p3"/>
          <p:cNvSpPr txBox="1">
            <a:spLocks noGrp="1"/>
          </p:cNvSpPr>
          <p:nvPr>
            <p:ph type="title"/>
          </p:nvPr>
        </p:nvSpPr>
        <p:spPr>
          <a:xfrm>
            <a:off x="473202" y="640080"/>
            <a:ext cx="3614166" cy="14813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EEB1EC"/>
              </a:buClr>
              <a:buSzPts val="4200"/>
              <a:buFont typeface="Century Gothic"/>
              <a:buNone/>
            </a:pPr>
            <a:r>
              <a:rPr lang="en-US" sz="4700" b="1" i="0" u="none" dirty="0">
                <a:latin typeface="Century Gothic"/>
                <a:ea typeface="Century Gothic"/>
                <a:cs typeface="Century Gothic"/>
                <a:sym typeface="Century Gothic"/>
              </a:rPr>
              <a:t>Goals for the Year</a:t>
            </a:r>
            <a:endParaRPr sz="4700" dirty="0"/>
          </a:p>
        </p:txBody>
      </p:sp>
      <p:sp>
        <p:nvSpPr>
          <p:cNvPr id="330" name="Google Shape;330;p3"/>
          <p:cNvSpPr txBox="1">
            <a:spLocks noGrp="1"/>
          </p:cNvSpPr>
          <p:nvPr>
            <p:ph type="body" idx="1"/>
          </p:nvPr>
        </p:nvSpPr>
        <p:spPr>
          <a:xfrm>
            <a:off x="473202" y="2660904"/>
            <a:ext cx="3614166" cy="3547872"/>
          </a:xfrm>
          <a:prstGeom prst="rect">
            <a:avLst/>
          </a:prstGeom>
          <a:noFill/>
          <a:ln>
            <a:noFill/>
          </a:ln>
        </p:spPr>
        <p:txBody>
          <a:bodyPr spcFirstLastPara="1" wrap="square" lIns="91425" tIns="45700" rIns="91425" bIns="45700" anchor="t" anchorCtr="0">
            <a:normAutofit fontScale="92500" lnSpcReduction="20000"/>
          </a:bodyPr>
          <a:lstStyle/>
          <a:p>
            <a:pPr marL="457200" marR="0" lvl="0" indent="-457200" algn="l" rtl="0">
              <a:lnSpc>
                <a:spcPct val="90000"/>
              </a:lnSpc>
              <a:spcBef>
                <a:spcPts val="0"/>
              </a:spcBef>
              <a:spcAft>
                <a:spcPts val="0"/>
              </a:spcAft>
              <a:buClr>
                <a:srgbClr val="EF53A5"/>
              </a:buClr>
              <a:buSzPct val="121081"/>
              <a:buFont typeface="Century Gothic"/>
              <a:buAutoNum type="arabicPeriod"/>
            </a:pPr>
            <a:r>
              <a:rPr lang="en-US" sz="2000" b="0" i="0" u="none" strike="noStrike" cap="none" dirty="0">
                <a:latin typeface="Century Gothic"/>
                <a:ea typeface="Century Gothic"/>
                <a:cs typeface="Century Gothic"/>
                <a:sym typeface="Century Gothic"/>
              </a:rPr>
              <a:t>Have every student reach or exceed Common Core State and District standards.</a:t>
            </a:r>
            <a:endParaRPr sz="2000" dirty="0"/>
          </a:p>
          <a:p>
            <a:pPr marL="457200" marR="0" lvl="0" indent="-457200" algn="l" rtl="0">
              <a:lnSpc>
                <a:spcPct val="90000"/>
              </a:lnSpc>
              <a:spcBef>
                <a:spcPts val="1000"/>
              </a:spcBef>
              <a:spcAft>
                <a:spcPts val="0"/>
              </a:spcAft>
              <a:buClr>
                <a:srgbClr val="EF53A5"/>
              </a:buClr>
              <a:buSzPct val="121081"/>
              <a:buFont typeface="Century Gothic"/>
              <a:buAutoNum type="arabicPeriod"/>
            </a:pPr>
            <a:r>
              <a:rPr lang="en-US" sz="2000" b="0" i="0" u="none" strike="noStrike" cap="none" dirty="0">
                <a:latin typeface="Century Gothic"/>
                <a:ea typeface="Century Gothic"/>
                <a:cs typeface="Century Gothic"/>
                <a:sym typeface="Century Gothic"/>
              </a:rPr>
              <a:t>Provide a safe, fun-filled, nurturing learning environment where children thrive.</a:t>
            </a:r>
            <a:endParaRPr sz="2000" dirty="0"/>
          </a:p>
          <a:p>
            <a:pPr marL="457200" marR="0" lvl="0" indent="-457200" algn="l" rtl="0">
              <a:lnSpc>
                <a:spcPct val="90000"/>
              </a:lnSpc>
              <a:spcBef>
                <a:spcPts val="1000"/>
              </a:spcBef>
              <a:spcAft>
                <a:spcPts val="0"/>
              </a:spcAft>
              <a:buClr>
                <a:srgbClr val="EF53A5"/>
              </a:buClr>
              <a:buSzPct val="121081"/>
              <a:buFont typeface="Century Gothic"/>
              <a:buAutoNum type="arabicPeriod"/>
            </a:pPr>
            <a:r>
              <a:rPr lang="en-US" sz="2000" b="0" i="0" u="none" strike="noStrike" cap="none" dirty="0">
                <a:latin typeface="Century Gothic"/>
                <a:ea typeface="Century Gothic"/>
                <a:cs typeface="Century Gothic"/>
                <a:sym typeface="Century Gothic"/>
              </a:rPr>
              <a:t>Increase each child’s academic success in all subject areas.</a:t>
            </a:r>
            <a:endParaRPr sz="2000" dirty="0"/>
          </a:p>
          <a:p>
            <a:pPr marL="457200" marR="0" lvl="0" indent="-457200" algn="l" rtl="0">
              <a:lnSpc>
                <a:spcPct val="90000"/>
              </a:lnSpc>
              <a:spcBef>
                <a:spcPts val="1000"/>
              </a:spcBef>
              <a:spcAft>
                <a:spcPts val="0"/>
              </a:spcAft>
              <a:buClr>
                <a:srgbClr val="EF53A5"/>
              </a:buClr>
              <a:buSzPct val="121081"/>
              <a:buFont typeface="Century Gothic"/>
              <a:buAutoNum type="arabicPeriod"/>
            </a:pPr>
            <a:r>
              <a:rPr lang="en-US" sz="2000" b="0" i="0" u="none" strike="noStrike" cap="none" dirty="0">
                <a:latin typeface="Century Gothic"/>
                <a:ea typeface="Century Gothic"/>
                <a:cs typeface="Century Gothic"/>
                <a:sym typeface="Century Gothic"/>
              </a:rPr>
              <a:t>Develop student</a:t>
            </a:r>
            <a:r>
              <a:rPr lang="en-US" sz="2000" dirty="0">
                <a:latin typeface="Century Gothic"/>
                <a:ea typeface="Century Gothic"/>
                <a:cs typeface="Century Gothic"/>
                <a:sym typeface="Century Gothic"/>
              </a:rPr>
              <a:t>s’</a:t>
            </a:r>
            <a:r>
              <a:rPr lang="en-US" sz="2000" b="0" i="0" u="none" strike="noStrike" cap="none" dirty="0">
                <a:latin typeface="Century Gothic"/>
                <a:ea typeface="Century Gothic"/>
                <a:cs typeface="Century Gothic"/>
                <a:sym typeface="Century Gothic"/>
              </a:rPr>
              <a:t>  organizational skills and sense of responsibility.</a:t>
            </a:r>
            <a:endParaRPr sz="2000" dirty="0"/>
          </a:p>
          <a:p>
            <a:pPr marL="342900" marR="0" lvl="0" indent="-200660" algn="l" rtl="0">
              <a:lnSpc>
                <a:spcPct val="90000"/>
              </a:lnSpc>
              <a:spcBef>
                <a:spcPts val="1000"/>
              </a:spcBef>
              <a:spcAft>
                <a:spcPts val="0"/>
              </a:spcAft>
              <a:buClr>
                <a:srgbClr val="EF53A5"/>
              </a:buClr>
              <a:buSzPct val="151351"/>
              <a:buFont typeface="Noto Sans Symbols"/>
              <a:buNone/>
            </a:pPr>
            <a:endParaRPr sz="1600" b="0" i="0" u="none" dirty="0">
              <a:latin typeface="Century Gothic"/>
              <a:ea typeface="Century Gothic"/>
              <a:cs typeface="Century Gothic"/>
              <a:sym typeface="Century Gothic"/>
            </a:endParaRPr>
          </a:p>
        </p:txBody>
      </p:sp>
      <p:pic>
        <p:nvPicPr>
          <p:cNvPr id="331" name="Google Shape;331;p3"/>
          <p:cNvPicPr preferRelativeResize="0"/>
          <p:nvPr/>
        </p:nvPicPr>
        <p:blipFill rotWithShape="1">
          <a:blip r:embed="rId3">
            <a:alphaModFix/>
          </a:blip>
          <a:srcRect/>
          <a:stretch/>
        </p:blipFill>
        <p:spPr>
          <a:xfrm>
            <a:off x="4574286" y="2057434"/>
            <a:ext cx="4094226" cy="2743131"/>
          </a:xfrm>
          <a:prstGeom prst="rect">
            <a:avLst/>
          </a:prstGeom>
          <a:noFill/>
          <a:ln>
            <a:noFill/>
          </a:ln>
        </p:spPr>
      </p:pic>
      <p:sp>
        <p:nvSpPr>
          <p:cNvPr id="332" name="Google Shape;332;p3"/>
          <p:cNvSpPr/>
          <p:nvPr/>
        </p:nvSpPr>
        <p:spPr>
          <a:xfrm flipH="1">
            <a:off x="43688" y="0"/>
            <a:ext cx="9056914"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transition>
    <p:spli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4334977949a68e24_5"/>
          <p:cNvSpPr txBox="1">
            <a:spLocks noGrp="1"/>
          </p:cNvSpPr>
          <p:nvPr>
            <p:ph type="title"/>
          </p:nvPr>
        </p:nvSpPr>
        <p:spPr>
          <a:xfrm>
            <a:off x="628650" y="88925"/>
            <a:ext cx="7886700" cy="1602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7800" dirty="0"/>
              <a:t>Field Trips 2023-24</a:t>
            </a:r>
            <a:endParaRPr sz="7800" dirty="0"/>
          </a:p>
        </p:txBody>
      </p:sp>
      <p:sp>
        <p:nvSpPr>
          <p:cNvPr id="339" name="Google Shape;339;g4334977949a68e24_5"/>
          <p:cNvSpPr txBox="1">
            <a:spLocks noGrp="1"/>
          </p:cNvSpPr>
          <p:nvPr>
            <p:ph type="body" idx="1"/>
          </p:nvPr>
        </p:nvSpPr>
        <p:spPr>
          <a:xfrm>
            <a:off x="714975" y="1464675"/>
            <a:ext cx="7886700" cy="5393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4000" dirty="0">
                <a:solidFill>
                  <a:srgbClr val="FF9900"/>
                </a:solidFill>
              </a:rPr>
              <a:t>Heritage Museum of Orange County</a:t>
            </a:r>
            <a:r>
              <a:rPr lang="en-US" sz="4000" dirty="0"/>
              <a:t> </a:t>
            </a:r>
            <a:endParaRPr sz="4000" dirty="0"/>
          </a:p>
          <a:p>
            <a:pPr marL="0" lvl="0" indent="0" algn="ctr" rtl="0">
              <a:spcBef>
                <a:spcPts val="1000"/>
              </a:spcBef>
              <a:spcAft>
                <a:spcPts val="0"/>
              </a:spcAft>
              <a:buNone/>
            </a:pPr>
            <a:r>
              <a:rPr lang="en-US" dirty="0"/>
              <a:t>Track D </a:t>
            </a:r>
            <a:endParaRPr dirty="0"/>
          </a:p>
          <a:p>
            <a:pPr marL="0" lvl="0" indent="0" algn="ctr" rtl="0">
              <a:spcBef>
                <a:spcPts val="1000"/>
              </a:spcBef>
              <a:spcAft>
                <a:spcPts val="0"/>
              </a:spcAft>
              <a:buNone/>
            </a:pPr>
            <a:r>
              <a:rPr lang="en-US" dirty="0"/>
              <a:t>October</a:t>
            </a:r>
            <a:endParaRPr dirty="0"/>
          </a:p>
        </p:txBody>
      </p:sp>
      <p:pic>
        <p:nvPicPr>
          <p:cNvPr id="340" name="Google Shape;340;g4334977949a68e24_5"/>
          <p:cNvPicPr preferRelativeResize="0"/>
          <p:nvPr/>
        </p:nvPicPr>
        <p:blipFill>
          <a:blip r:embed="rId3">
            <a:alphaModFix/>
          </a:blip>
          <a:stretch>
            <a:fillRect/>
          </a:stretch>
        </p:blipFill>
        <p:spPr>
          <a:xfrm>
            <a:off x="2422050" y="3162225"/>
            <a:ext cx="5100325" cy="2759850"/>
          </a:xfrm>
          <a:prstGeom prst="rect">
            <a:avLst/>
          </a:prstGeom>
          <a:noFill/>
          <a:ln>
            <a:noFill/>
          </a:ln>
        </p:spPr>
      </p:pic>
      <p:pic>
        <p:nvPicPr>
          <p:cNvPr id="341" name="Google Shape;341;g4334977949a68e24_5"/>
          <p:cNvPicPr preferRelativeResize="0"/>
          <p:nvPr/>
        </p:nvPicPr>
        <p:blipFill>
          <a:blip r:embed="rId4">
            <a:alphaModFix/>
          </a:blip>
          <a:stretch>
            <a:fillRect/>
          </a:stretch>
        </p:blipFill>
        <p:spPr>
          <a:xfrm>
            <a:off x="1051835" y="5922075"/>
            <a:ext cx="570476" cy="5704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5fd3fab819_0_2"/>
          <p:cNvSpPr txBox="1"/>
          <p:nvPr/>
        </p:nvSpPr>
        <p:spPr>
          <a:xfrm flipH="1">
            <a:off x="-25" y="138375"/>
            <a:ext cx="9144000" cy="3663300"/>
          </a:xfrm>
          <a:prstGeom prst="rect">
            <a:avLst/>
          </a:prstGeom>
          <a:solidFill>
            <a:srgbClr val="EFFCF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99CCFF"/>
                </a:solidFill>
                <a:latin typeface="Century Gothic"/>
                <a:ea typeface="Century Gothic"/>
                <a:cs typeface="Century Gothic"/>
                <a:sym typeface="Century Gothic"/>
              </a:rPr>
              <a:t>                  Classroom Wishlist</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dirty="0"/>
          </a:p>
          <a:p>
            <a:pPr marL="0" marR="0" lvl="0" indent="0" algn="ctr" rtl="0">
              <a:spcBef>
                <a:spcPts val="0"/>
              </a:spcBef>
              <a:spcAft>
                <a:spcPts val="0"/>
              </a:spcAft>
              <a:buNone/>
            </a:pPr>
            <a:endParaRPr sz="1400" b="1"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4800" b="1" dirty="0">
                <a:solidFill>
                  <a:srgbClr val="99CCFF"/>
                </a:solidFill>
                <a:latin typeface="Century Gothic"/>
                <a:ea typeface="Century Gothic"/>
                <a:cs typeface="Century Gothic"/>
                <a:sym typeface="Century Gothic"/>
              </a:rPr>
              <a:t> Amazon Classroom Wish List</a:t>
            </a:r>
            <a:endParaRPr sz="4800" b="1" dirty="0">
              <a:solidFill>
                <a:srgbClr val="99CCFF"/>
              </a:solidFill>
              <a:latin typeface="Century Gothic"/>
              <a:ea typeface="Century Gothic"/>
              <a:cs typeface="Century Gothic"/>
              <a:sym typeface="Century Gothic"/>
            </a:endParaRPr>
          </a:p>
          <a:p>
            <a:pPr marL="0" marR="0" lvl="0" indent="0" algn="ctr" rtl="0">
              <a:spcBef>
                <a:spcPts val="0"/>
              </a:spcBef>
              <a:spcAft>
                <a:spcPts val="0"/>
              </a:spcAft>
              <a:buNone/>
            </a:pPr>
            <a:r>
              <a:rPr lang="en-US" sz="1900" u="sng" dirty="0">
                <a:solidFill>
                  <a:schemeClr val="hlink"/>
                </a:solidFill>
                <a:latin typeface="Century Gothic"/>
                <a:ea typeface="Century Gothic"/>
                <a:cs typeface="Century Gothic"/>
                <a:sym typeface="Century Gothic"/>
                <a:hlinkClick r:id="rId3"/>
              </a:rPr>
              <a:t>https://www.amazon.com/hz/wishlist/ls/2SQRCBYMN8HAH?ref_=wl_share</a:t>
            </a:r>
            <a:endParaRPr sz="19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700" dirty="0">
              <a:solidFill>
                <a:schemeClr val="dk1"/>
              </a:solidFill>
              <a:latin typeface="Century Gothic"/>
              <a:ea typeface="Century Gothic"/>
              <a:cs typeface="Century Gothic"/>
              <a:sym typeface="Century Gothic"/>
            </a:endParaRPr>
          </a:p>
        </p:txBody>
      </p:sp>
      <p:pic>
        <p:nvPicPr>
          <p:cNvPr id="347" name="Google Shape;347;g25fd3fab819_0_2"/>
          <p:cNvPicPr preferRelativeResize="0"/>
          <p:nvPr/>
        </p:nvPicPr>
        <p:blipFill rotWithShape="1">
          <a:blip r:embed="rId4">
            <a:alphaModFix/>
          </a:blip>
          <a:srcRect/>
          <a:stretch/>
        </p:blipFill>
        <p:spPr>
          <a:xfrm>
            <a:off x="2783025" y="3814575"/>
            <a:ext cx="3678200" cy="2022850"/>
          </a:xfrm>
          <a:prstGeom prst="rect">
            <a:avLst/>
          </a:prstGeom>
          <a:noFill/>
          <a:ln>
            <a:noFill/>
          </a:ln>
        </p:spPr>
      </p:pic>
      <p:sp>
        <p:nvSpPr>
          <p:cNvPr id="348" name="Google Shape;348;g25fd3fab819_0_2"/>
          <p:cNvSpPr txBox="1"/>
          <p:nvPr/>
        </p:nvSpPr>
        <p:spPr>
          <a:xfrm>
            <a:off x="892225" y="5997442"/>
            <a:ext cx="74598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chemeClr val="dk1"/>
                </a:solidFill>
                <a:latin typeface="Calibri"/>
                <a:ea typeface="Calibri"/>
                <a:cs typeface="Calibri"/>
                <a:sym typeface="Calibri"/>
              </a:rPr>
              <a:t>@Mari-Atherton</a:t>
            </a:r>
            <a:endParaRPr sz="2400" dirty="0"/>
          </a:p>
        </p:txBody>
      </p:sp>
      <p:pic>
        <p:nvPicPr>
          <p:cNvPr id="349" name="Google Shape;349;g25fd3fab819_0_2" descr="A picture containing icon&#10;&#10;Description automatically generated"/>
          <p:cNvPicPr preferRelativeResize="0"/>
          <p:nvPr/>
        </p:nvPicPr>
        <p:blipFill rotWithShape="1">
          <a:blip r:embed="rId5">
            <a:alphaModFix/>
          </a:blip>
          <a:srcRect/>
          <a:stretch/>
        </p:blipFill>
        <p:spPr>
          <a:xfrm rot="-1147394">
            <a:off x="6774280" y="11047"/>
            <a:ext cx="1760758" cy="1165799"/>
          </a:xfrm>
          <a:prstGeom prst="rect">
            <a:avLst/>
          </a:prstGeom>
          <a:noFill/>
          <a:ln>
            <a:noFill/>
          </a:ln>
        </p:spPr>
      </p:pic>
      <p:pic>
        <p:nvPicPr>
          <p:cNvPr id="350" name="Google Shape;350;g25fd3fab819_0_2"/>
          <p:cNvPicPr preferRelativeResize="0"/>
          <p:nvPr/>
        </p:nvPicPr>
        <p:blipFill rotWithShape="1">
          <a:blip r:embed="rId6">
            <a:alphaModFix/>
          </a:blip>
          <a:srcRect/>
          <a:stretch/>
        </p:blipFill>
        <p:spPr>
          <a:xfrm rot="900933">
            <a:off x="3778536" y="769700"/>
            <a:ext cx="1608299" cy="1662949"/>
          </a:xfrm>
          <a:prstGeom prst="rect">
            <a:avLst/>
          </a:prstGeom>
          <a:noFill/>
          <a:ln>
            <a:noFill/>
          </a:ln>
        </p:spPr>
      </p:pic>
      <p:sp>
        <p:nvSpPr>
          <p:cNvPr id="351" name="Google Shape;351;g25fd3fab819_0_2"/>
          <p:cNvSpPr txBox="1"/>
          <p:nvPr/>
        </p:nvSpPr>
        <p:spPr>
          <a:xfrm>
            <a:off x="4200525" y="2714625"/>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2" name="Google Shape;352;g25fd3fab819_0_2"/>
          <p:cNvSpPr txBox="1"/>
          <p:nvPr/>
        </p:nvSpPr>
        <p:spPr>
          <a:xfrm>
            <a:off x="6067425" y="4231808"/>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3" name="Google Shape;353;g25fd3fab819_0_2"/>
          <p:cNvSpPr txBox="1"/>
          <p:nvPr/>
        </p:nvSpPr>
        <p:spPr>
          <a:xfrm>
            <a:off x="4114800" y="2747962"/>
            <a:ext cx="914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4" name="Google Shape;354;g25fd3fab819_0_2"/>
          <p:cNvSpPr txBox="1"/>
          <p:nvPr/>
        </p:nvSpPr>
        <p:spPr>
          <a:xfrm>
            <a:off x="7419975" y="5238750"/>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g25fd3fab819_0_25"/>
          <p:cNvSpPr txBox="1">
            <a:spLocks noGrp="1"/>
          </p:cNvSpPr>
          <p:nvPr>
            <p:ph type="title"/>
          </p:nvPr>
        </p:nvSpPr>
        <p:spPr>
          <a:xfrm>
            <a:off x="-100" y="0"/>
            <a:ext cx="9144000" cy="1017900"/>
          </a:xfrm>
          <a:prstGeom prst="rect">
            <a:avLst/>
          </a:prstGeom>
          <a:solidFill>
            <a:schemeClr val="dk1"/>
          </a:solid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ts val="990"/>
              <a:buFont typeface="Arial"/>
              <a:buNone/>
            </a:pPr>
            <a:r>
              <a:rPr lang="en-US" sz="7100" dirty="0">
                <a:solidFill>
                  <a:srgbClr val="FF0000"/>
                </a:solidFill>
              </a:rPr>
              <a:t> </a:t>
            </a:r>
            <a:r>
              <a:rPr lang="en-US" sz="7655" dirty="0">
                <a:solidFill>
                  <a:srgbClr val="FF0000"/>
                </a:solidFill>
              </a:rPr>
              <a:t>Volunteer Opportunities</a:t>
            </a:r>
            <a:endParaRPr sz="4855" dirty="0">
              <a:latin typeface="Century Gothic"/>
              <a:ea typeface="Century Gothic"/>
              <a:cs typeface="Century Gothic"/>
              <a:sym typeface="Century Gothic"/>
            </a:endParaRPr>
          </a:p>
        </p:txBody>
      </p:sp>
      <p:sp>
        <p:nvSpPr>
          <p:cNvPr id="122" name="Google Shape;122;g25fd3fab819_0_25"/>
          <p:cNvSpPr txBox="1"/>
          <p:nvPr/>
        </p:nvSpPr>
        <p:spPr>
          <a:xfrm>
            <a:off x="48800" y="916525"/>
            <a:ext cx="9144000" cy="6878776"/>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endParaRPr sz="2600" dirty="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400" dirty="0">
                <a:solidFill>
                  <a:schemeClr val="dk1"/>
                </a:solidFill>
                <a:latin typeface="Calibri"/>
                <a:ea typeface="Calibri"/>
                <a:cs typeface="Calibri"/>
                <a:sym typeface="Calibri"/>
              </a:rPr>
              <a:t>Room Parent/s </a:t>
            </a:r>
            <a:endParaRPr sz="2400" dirty="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400" dirty="0">
                <a:solidFill>
                  <a:schemeClr val="dk1"/>
                </a:solidFill>
                <a:latin typeface="Calibri"/>
                <a:ea typeface="Calibri"/>
                <a:cs typeface="Calibri"/>
                <a:sym typeface="Calibri"/>
              </a:rPr>
              <a:t>Meet the Masters (4)                                                          </a:t>
            </a:r>
            <a:endParaRPr sz="2400" dirty="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400" dirty="0">
                <a:solidFill>
                  <a:schemeClr val="dk1"/>
                </a:solidFill>
                <a:latin typeface="Calibri"/>
                <a:ea typeface="Calibri"/>
                <a:cs typeface="Calibri"/>
                <a:sym typeface="Calibri"/>
              </a:rPr>
              <a:t>cut</a:t>
            </a:r>
            <a:endParaRPr sz="2400" dirty="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400" dirty="0">
                <a:solidFill>
                  <a:schemeClr val="dk1"/>
                </a:solidFill>
                <a:latin typeface="Calibri"/>
                <a:ea typeface="Calibri"/>
                <a:cs typeface="Calibri"/>
                <a:sym typeface="Calibri"/>
              </a:rPr>
              <a:t>copy                                                                   </a:t>
            </a:r>
            <a:endParaRPr sz="2400" dirty="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400" dirty="0">
                <a:solidFill>
                  <a:schemeClr val="dk1"/>
                </a:solidFill>
                <a:latin typeface="Calibri"/>
                <a:ea typeface="Calibri"/>
                <a:cs typeface="Calibri"/>
                <a:sym typeface="Calibri"/>
              </a:rPr>
              <a:t>laminate</a:t>
            </a:r>
            <a:endParaRPr sz="2400" dirty="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400" dirty="0">
                <a:solidFill>
                  <a:schemeClr val="dk1"/>
                </a:solidFill>
                <a:latin typeface="Calibri"/>
                <a:ea typeface="Calibri"/>
                <a:cs typeface="Calibri"/>
                <a:sym typeface="Calibri"/>
              </a:rPr>
              <a:t>organize packets </a:t>
            </a:r>
            <a:endParaRPr sz="2400" dirty="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400" dirty="0">
                <a:solidFill>
                  <a:schemeClr val="dk1"/>
                </a:solidFill>
                <a:latin typeface="Calibri"/>
                <a:ea typeface="Calibri"/>
                <a:cs typeface="Calibri"/>
                <a:sym typeface="Calibri"/>
              </a:rPr>
              <a:t>separate math lesson papers…</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r>
              <a:rPr lang="en-US" sz="2600" dirty="0">
                <a:solidFill>
                  <a:schemeClr val="dk1"/>
                </a:solidFill>
                <a:latin typeface="Calibri"/>
                <a:ea typeface="Calibri"/>
                <a:cs typeface="Calibri"/>
                <a:sym typeface="Calibri"/>
              </a:rPr>
              <a:t>  </a:t>
            </a:r>
            <a:r>
              <a:rPr lang="en-US" sz="2300" dirty="0">
                <a:solidFill>
                  <a:schemeClr val="dk1"/>
                </a:solidFill>
                <a:latin typeface="Calibri"/>
                <a:ea typeface="Calibri"/>
                <a:cs typeface="Calibri"/>
                <a:sym typeface="Calibri"/>
              </a:rPr>
              <a:t>Most of these can be completed at home. I will send home with you child or you are welcome to pick it up and drop  off outside our classroom.</a:t>
            </a:r>
          </a:p>
          <a:p>
            <a:pPr marL="0" lvl="0" indent="0" algn="l" rtl="0">
              <a:spcBef>
                <a:spcPts val="0"/>
              </a:spcBef>
              <a:spcAft>
                <a:spcPts val="0"/>
              </a:spcAft>
              <a:buNone/>
            </a:pPr>
            <a:r>
              <a:rPr lang="en-US" sz="2300" dirty="0">
                <a:solidFill>
                  <a:schemeClr val="dk1"/>
                </a:solidFill>
                <a:latin typeface="Calibri"/>
                <a:ea typeface="Calibri"/>
                <a:cs typeface="Calibri"/>
                <a:sym typeface="Calibri"/>
              </a:rPr>
              <a:t>Please contact me on parent Square if you are interested in any of these opportunities.</a:t>
            </a:r>
            <a:endParaRPr sz="2300" dirty="0">
              <a:solidFill>
                <a:schemeClr val="dk1"/>
              </a:solidFill>
              <a:latin typeface="Calibri"/>
              <a:ea typeface="Calibri"/>
              <a:cs typeface="Calibri"/>
              <a:sym typeface="Calibri"/>
            </a:endParaRPr>
          </a:p>
          <a:p>
            <a:pPr marL="0" lvl="0" indent="0" algn="l" rtl="0">
              <a:spcBef>
                <a:spcPts val="0"/>
              </a:spcBef>
              <a:spcAft>
                <a:spcPts val="0"/>
              </a:spcAft>
              <a:buNone/>
            </a:pPr>
            <a:r>
              <a:rPr lang="en-US" sz="5400" b="1" dirty="0">
                <a:solidFill>
                  <a:srgbClr val="FF3300"/>
                </a:solidFill>
                <a:latin typeface="Calibri"/>
                <a:ea typeface="Calibri"/>
                <a:cs typeface="Calibri"/>
                <a:sym typeface="Calibri"/>
              </a:rPr>
              <a:t>Join                                   </a:t>
            </a:r>
            <a:r>
              <a:rPr lang="en-US" sz="4200" b="1" dirty="0">
                <a:solidFill>
                  <a:srgbClr val="FF3300"/>
                </a:solidFill>
                <a:latin typeface="Calibri"/>
                <a:ea typeface="Calibri"/>
                <a:cs typeface="Calibri"/>
                <a:sym typeface="Calibri"/>
              </a:rPr>
              <a:t>the</a:t>
            </a:r>
            <a:r>
              <a:rPr lang="en-US" sz="5400" b="1" dirty="0">
                <a:solidFill>
                  <a:srgbClr val="FF3300"/>
                </a:solidFill>
                <a:latin typeface="Calibri"/>
                <a:ea typeface="Calibri"/>
                <a:cs typeface="Calibri"/>
                <a:sym typeface="Calibri"/>
              </a:rPr>
              <a:t> PTO!</a:t>
            </a:r>
            <a:endParaRPr sz="5400" b="1" dirty="0">
              <a:solidFill>
                <a:srgbClr val="FF3300"/>
              </a:solidFill>
              <a:latin typeface="Calibri"/>
              <a:ea typeface="Calibri"/>
              <a:cs typeface="Calibri"/>
              <a:sym typeface="Calibri"/>
            </a:endParaRPr>
          </a:p>
          <a:p>
            <a:pPr marL="914400" lvl="0" indent="0" algn="l" rtl="0">
              <a:spcBef>
                <a:spcPts val="0"/>
              </a:spcBef>
              <a:spcAft>
                <a:spcPts val="0"/>
              </a:spcAft>
              <a:buNone/>
            </a:pPr>
            <a:endParaRPr sz="2600" dirty="0">
              <a:solidFill>
                <a:schemeClr val="dk1"/>
              </a:solidFill>
              <a:latin typeface="Calibri"/>
              <a:ea typeface="Calibri"/>
              <a:cs typeface="Calibri"/>
              <a:sym typeface="Calibri"/>
            </a:endParaRPr>
          </a:p>
          <a:p>
            <a:pPr marL="914400" lvl="0" indent="0" algn="l" rtl="0">
              <a:spcBef>
                <a:spcPts val="0"/>
              </a:spcBef>
              <a:spcAft>
                <a:spcPts val="0"/>
              </a:spcAft>
              <a:buNone/>
            </a:pPr>
            <a:endParaRPr sz="2600" dirty="0">
              <a:solidFill>
                <a:schemeClr val="dk1"/>
              </a:solidFill>
              <a:latin typeface="Calibri"/>
              <a:ea typeface="Calibri"/>
              <a:cs typeface="Calibri"/>
              <a:sym typeface="Calibri"/>
            </a:endParaRPr>
          </a:p>
          <a:p>
            <a:pPr marL="914400" lvl="0" indent="0" algn="l" rtl="0">
              <a:spcBef>
                <a:spcPts val="0"/>
              </a:spcBef>
              <a:spcAft>
                <a:spcPts val="0"/>
              </a:spcAft>
              <a:buNone/>
            </a:pPr>
            <a:r>
              <a:rPr lang="en-US" sz="2600" dirty="0">
                <a:solidFill>
                  <a:schemeClr val="dk1"/>
                </a:solidFill>
                <a:latin typeface="Calibri"/>
                <a:ea typeface="Calibri"/>
                <a:cs typeface="Calibri"/>
                <a:sym typeface="Calibri"/>
              </a:rPr>
              <a:t> </a:t>
            </a:r>
            <a:endParaRPr sz="26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pic>
        <p:nvPicPr>
          <p:cNvPr id="123" name="Google Shape;123;g25fd3fab819_0_25"/>
          <p:cNvPicPr preferRelativeResize="0"/>
          <p:nvPr/>
        </p:nvPicPr>
        <p:blipFill>
          <a:blip r:embed="rId3">
            <a:alphaModFix/>
          </a:blip>
          <a:stretch>
            <a:fillRect/>
          </a:stretch>
        </p:blipFill>
        <p:spPr>
          <a:xfrm>
            <a:off x="5968150" y="1241078"/>
            <a:ext cx="1699701" cy="2254525"/>
          </a:xfrm>
          <a:prstGeom prst="rect">
            <a:avLst/>
          </a:prstGeom>
          <a:noFill/>
          <a:ln>
            <a:noFill/>
          </a:ln>
        </p:spPr>
      </p:pic>
      <p:pic>
        <p:nvPicPr>
          <p:cNvPr id="124" name="Google Shape;124;g25fd3fab819_0_25"/>
          <p:cNvPicPr preferRelativeResize="0"/>
          <p:nvPr/>
        </p:nvPicPr>
        <p:blipFill>
          <a:blip r:embed="rId4">
            <a:alphaModFix/>
          </a:blip>
          <a:stretch>
            <a:fillRect/>
          </a:stretch>
        </p:blipFill>
        <p:spPr>
          <a:xfrm>
            <a:off x="2266223" y="5163817"/>
            <a:ext cx="4081069" cy="169418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Google Shape;360;p21"/>
          <p:cNvSpPr txBox="1">
            <a:spLocks noGrp="1"/>
          </p:cNvSpPr>
          <p:nvPr>
            <p:ph type="body" idx="1"/>
          </p:nvPr>
        </p:nvSpPr>
        <p:spPr>
          <a:xfrm>
            <a:off x="252549" y="-121920"/>
            <a:ext cx="5953800" cy="675390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1000"/>
              </a:spcBef>
              <a:spcAft>
                <a:spcPts val="0"/>
              </a:spcAft>
              <a:buClr>
                <a:srgbClr val="EF53A5"/>
              </a:buClr>
              <a:buSzPct val="83720"/>
              <a:buFont typeface="Noto Sans Symbols"/>
              <a:buNone/>
            </a:pPr>
            <a:r>
              <a:rPr lang="en-US" sz="17200" b="1" dirty="0">
                <a:latin typeface="Century Gothic"/>
                <a:ea typeface="Century Gothic"/>
                <a:cs typeface="Century Gothic"/>
                <a:sym typeface="Century Gothic"/>
              </a:rPr>
              <a:t>   </a:t>
            </a:r>
            <a:r>
              <a:rPr lang="en-US" sz="17200" b="1" i="0" u="none" dirty="0">
                <a:latin typeface="Century Gothic"/>
                <a:ea typeface="Century Gothic"/>
                <a:cs typeface="Century Gothic"/>
                <a:sym typeface="Century Gothic"/>
              </a:rPr>
              <a:t>Contact Information</a:t>
            </a:r>
            <a:endParaRPr sz="17200" b="0" i="0" u="none" dirty="0">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EF53A5"/>
              </a:buClr>
              <a:buSzPts val="2640"/>
              <a:buFont typeface="Noto Sans Symbols"/>
              <a:buNone/>
            </a:pPr>
            <a:r>
              <a:rPr lang="en-US" sz="1700" b="0" i="0" u="none" dirty="0">
                <a:latin typeface="Comic Sans MS"/>
                <a:ea typeface="Comic Sans MS"/>
                <a:cs typeface="Comic Sans MS"/>
                <a:sym typeface="Comic Sans MS"/>
              </a:rPr>
              <a:t>   </a:t>
            </a:r>
            <a:endParaRPr sz="8000" b="0" i="0" u="none" dirty="0">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EF53A5"/>
              </a:buClr>
              <a:buSzPct val="90000"/>
              <a:buFont typeface="Noto Sans Symbols"/>
              <a:buNone/>
            </a:pPr>
            <a:r>
              <a:rPr lang="en-US" sz="9600" b="0" i="0" u="none" dirty="0">
                <a:latin typeface="Century Gothic"/>
                <a:ea typeface="Century Gothic"/>
                <a:cs typeface="Century Gothic"/>
                <a:sym typeface="Century Gothic"/>
              </a:rPr>
              <a:t>Please feel free to send me a note or an email regarding any questions or concerns.</a:t>
            </a:r>
            <a:endParaRPr sz="9600" dirty="0">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EF53A5"/>
              </a:buClr>
              <a:buSzPct val="86400"/>
              <a:buFont typeface="Noto Sans Symbols"/>
              <a:buNone/>
            </a:pPr>
            <a:r>
              <a:rPr lang="en-US" sz="10000" b="1" i="0" u="none" dirty="0">
                <a:latin typeface="Century Gothic"/>
                <a:ea typeface="Century Gothic"/>
                <a:cs typeface="Century Gothic"/>
                <a:sym typeface="Century Gothic"/>
              </a:rPr>
              <a:t>             Cal Aero Preserve </a:t>
            </a:r>
            <a:endParaRPr sz="10000" b="1" i="0" u="none" dirty="0">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EF53A5"/>
              </a:buClr>
              <a:buSzPct val="86400"/>
              <a:buFont typeface="Noto Sans Symbols"/>
              <a:buNone/>
            </a:pPr>
            <a:r>
              <a:rPr lang="en-US" sz="10000" b="1" dirty="0">
                <a:latin typeface="Century Gothic"/>
                <a:ea typeface="Century Gothic"/>
                <a:cs typeface="Century Gothic"/>
                <a:sym typeface="Century Gothic"/>
              </a:rPr>
              <a:t>           </a:t>
            </a:r>
            <a:r>
              <a:rPr lang="en-US" sz="10000" b="1" i="0" u="none" dirty="0">
                <a:latin typeface="Century Gothic"/>
                <a:ea typeface="Century Gothic"/>
                <a:cs typeface="Century Gothic"/>
                <a:sym typeface="Century Gothic"/>
              </a:rPr>
              <a:t>(909) 606-8531 Ext. 8810</a:t>
            </a:r>
            <a:endParaRPr sz="4800" b="1" dirty="0"/>
          </a:p>
          <a:p>
            <a:pPr marL="0" marR="0" lvl="0" indent="0" algn="l" rtl="0">
              <a:lnSpc>
                <a:spcPct val="90000"/>
              </a:lnSpc>
              <a:spcBef>
                <a:spcPts val="1000"/>
              </a:spcBef>
              <a:spcAft>
                <a:spcPts val="0"/>
              </a:spcAft>
              <a:buClr>
                <a:srgbClr val="EF53A5"/>
              </a:buClr>
              <a:buSzPct val="108000"/>
              <a:buFont typeface="Noto Sans Symbols"/>
              <a:buNone/>
            </a:pPr>
            <a:r>
              <a:rPr lang="en-US" sz="8000" dirty="0">
                <a:latin typeface="Century Gothic"/>
                <a:ea typeface="Century Gothic"/>
                <a:cs typeface="Century Gothic"/>
                <a:sym typeface="Century Gothic"/>
              </a:rPr>
              <a:t>      </a:t>
            </a:r>
            <a:endParaRPr dirty="0"/>
          </a:p>
          <a:p>
            <a:pPr marL="0" marR="0" lvl="0" indent="0" algn="l" rtl="0">
              <a:lnSpc>
                <a:spcPct val="90000"/>
              </a:lnSpc>
              <a:spcBef>
                <a:spcPts val="1000"/>
              </a:spcBef>
              <a:spcAft>
                <a:spcPts val="0"/>
              </a:spcAft>
              <a:buClr>
                <a:srgbClr val="EF53A5"/>
              </a:buClr>
              <a:buSzPct val="77142"/>
              <a:buFont typeface="Noto Sans Symbols"/>
              <a:buNone/>
            </a:pPr>
            <a:r>
              <a:rPr lang="en-US" sz="11200" b="1" dirty="0">
                <a:solidFill>
                  <a:srgbClr val="00B0F0"/>
                </a:solidFill>
                <a:latin typeface="Century Gothic"/>
                <a:ea typeface="Century Gothic"/>
                <a:cs typeface="Century Gothic"/>
                <a:sym typeface="Century Gothic"/>
              </a:rPr>
              <a:t>    Text Cell (562) 695-3850</a:t>
            </a:r>
            <a:endParaRPr sz="11200" b="1" dirty="0">
              <a:solidFill>
                <a:srgbClr val="00B0F0"/>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EF53A5"/>
              </a:buClr>
              <a:buSzPct val="108000"/>
              <a:buFont typeface="Noto Sans Symbols"/>
              <a:buNone/>
            </a:pPr>
            <a:r>
              <a:rPr lang="en-US" sz="8000" b="0" i="0" u="none" dirty="0">
                <a:solidFill>
                  <a:srgbClr val="FF00FF"/>
                </a:solidFill>
                <a:latin typeface="Century Gothic"/>
                <a:ea typeface="Century Gothic"/>
                <a:cs typeface="Century Gothic"/>
                <a:sym typeface="Century Gothic"/>
              </a:rPr>
              <a:t> </a:t>
            </a:r>
            <a:r>
              <a:rPr lang="en-US" sz="8400" b="0" i="0" u="none" dirty="0">
                <a:solidFill>
                  <a:srgbClr val="FF00FF"/>
                </a:solidFill>
                <a:latin typeface="Century Gothic"/>
                <a:ea typeface="Century Gothic"/>
                <a:cs typeface="Century Gothic"/>
                <a:sym typeface="Century Gothic"/>
              </a:rPr>
              <a:t>        </a:t>
            </a:r>
            <a:r>
              <a:rPr lang="en-US" sz="11200" b="1" u="sng" dirty="0">
                <a:solidFill>
                  <a:schemeClr val="hlink"/>
                </a:solidFill>
                <a:latin typeface="Century Gothic"/>
                <a:ea typeface="Century Gothic"/>
                <a:cs typeface="Century Gothic"/>
                <a:sym typeface="Century Gothic"/>
                <a:hlinkClick r:id="rId3"/>
              </a:rPr>
              <a:t>mari_atherton@chino.k12.ca.us</a:t>
            </a:r>
            <a:endParaRPr sz="11200" b="1" dirty="0">
              <a:solidFill>
                <a:srgbClr val="FF00FF"/>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EF53A5"/>
              </a:buClr>
              <a:buSzPct val="108000"/>
              <a:buFont typeface="Noto Sans Symbols"/>
              <a:buNone/>
            </a:pPr>
            <a:endParaRPr sz="8000" dirty="0">
              <a:solidFill>
                <a:srgbClr val="EF53A5"/>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EF53A5"/>
              </a:buClr>
              <a:buSzPct val="108000"/>
              <a:buFont typeface="Noto Sans Symbols"/>
              <a:buNone/>
            </a:pPr>
            <a:endParaRPr sz="8000" dirty="0">
              <a:solidFill>
                <a:srgbClr val="EF53A5"/>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EF53A5"/>
              </a:buClr>
              <a:buSzPct val="108000"/>
              <a:buFont typeface="Noto Sans Symbols"/>
              <a:buNone/>
            </a:pPr>
            <a:endParaRPr sz="8000" dirty="0">
              <a:solidFill>
                <a:srgbClr val="EF53A5"/>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EF53A5"/>
              </a:buClr>
              <a:buSzPct val="108000"/>
              <a:buFont typeface="Noto Sans Symbols"/>
              <a:buNone/>
            </a:pPr>
            <a:endParaRPr sz="8000" dirty="0">
              <a:solidFill>
                <a:srgbClr val="EF53A5"/>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EF53A5"/>
              </a:buClr>
              <a:buSzPct val="108000"/>
              <a:buFont typeface="Noto Sans Symbols"/>
              <a:buNone/>
            </a:pPr>
            <a:endParaRPr sz="8000" dirty="0">
              <a:solidFill>
                <a:srgbClr val="EF53A5"/>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EF53A5"/>
              </a:buClr>
              <a:buSzPct val="108000"/>
              <a:buFont typeface="Noto Sans Symbols"/>
              <a:buNone/>
            </a:pPr>
            <a:r>
              <a:rPr lang="en-US" sz="8000" b="0" i="0" u="none" dirty="0">
                <a:solidFill>
                  <a:srgbClr val="EF53A5"/>
                </a:solidFill>
                <a:latin typeface="Century Gothic"/>
                <a:ea typeface="Century Gothic"/>
                <a:cs typeface="Century Gothic"/>
                <a:sym typeface="Century Gothic"/>
              </a:rPr>
              <a:t> </a:t>
            </a:r>
            <a:r>
              <a:rPr lang="en-US" sz="11600" b="1" i="0" u="none" dirty="0">
                <a:solidFill>
                  <a:srgbClr val="EF53A5"/>
                </a:solidFill>
                <a:latin typeface="Comfortaa"/>
                <a:ea typeface="Comfortaa"/>
                <a:cs typeface="Comfortaa"/>
                <a:sym typeface="Comfortaa"/>
              </a:rPr>
              <a:t>I’m looking forward to a          </a:t>
            </a:r>
            <a:endParaRPr sz="11600" b="1" i="0" u="none" dirty="0">
              <a:solidFill>
                <a:srgbClr val="EF53A5"/>
              </a:solidFill>
              <a:latin typeface="Comfortaa"/>
              <a:ea typeface="Comfortaa"/>
              <a:cs typeface="Comfortaa"/>
              <a:sym typeface="Comfortaa"/>
            </a:endParaRPr>
          </a:p>
          <a:p>
            <a:pPr marL="0" marR="0" lvl="0" indent="0" algn="l" rtl="0">
              <a:lnSpc>
                <a:spcPct val="90000"/>
              </a:lnSpc>
              <a:spcBef>
                <a:spcPts val="1000"/>
              </a:spcBef>
              <a:spcAft>
                <a:spcPts val="0"/>
              </a:spcAft>
              <a:buClr>
                <a:srgbClr val="EF53A5"/>
              </a:buClr>
              <a:buSzPct val="74482"/>
              <a:buFont typeface="Noto Sans Symbols"/>
              <a:buNone/>
            </a:pPr>
            <a:r>
              <a:rPr lang="en-US" sz="11600" b="1" dirty="0">
                <a:solidFill>
                  <a:srgbClr val="EF53A5"/>
                </a:solidFill>
                <a:latin typeface="Comfortaa"/>
                <a:ea typeface="Comfortaa"/>
                <a:cs typeface="Comfortaa"/>
                <a:sym typeface="Comfortaa"/>
              </a:rPr>
              <a:t>               </a:t>
            </a:r>
            <a:r>
              <a:rPr lang="en-US" sz="11600" b="1" i="0" u="none" dirty="0">
                <a:solidFill>
                  <a:srgbClr val="EF53A5"/>
                </a:solidFill>
                <a:latin typeface="Comfortaa"/>
                <a:ea typeface="Comfortaa"/>
                <a:cs typeface="Comfortaa"/>
                <a:sym typeface="Comfortaa"/>
              </a:rPr>
              <a:t>terrific year!         </a:t>
            </a:r>
            <a:endParaRPr sz="11600" b="1" i="0" u="none" dirty="0">
              <a:solidFill>
                <a:srgbClr val="EF53A5"/>
              </a:solidFill>
              <a:latin typeface="Comfortaa"/>
              <a:ea typeface="Comfortaa"/>
              <a:cs typeface="Comfortaa"/>
              <a:sym typeface="Comfortaa"/>
            </a:endParaRPr>
          </a:p>
          <a:p>
            <a:pPr marL="0" marR="0" lvl="0" indent="0" algn="l" rtl="0">
              <a:lnSpc>
                <a:spcPct val="90000"/>
              </a:lnSpc>
              <a:spcBef>
                <a:spcPts val="1000"/>
              </a:spcBef>
              <a:spcAft>
                <a:spcPts val="0"/>
              </a:spcAft>
              <a:buClr>
                <a:srgbClr val="EF53A5"/>
              </a:buClr>
              <a:buSzPct val="74482"/>
              <a:buFont typeface="Noto Sans Symbols"/>
              <a:buNone/>
            </a:pPr>
            <a:r>
              <a:rPr lang="en-US" sz="11600" b="1" dirty="0">
                <a:solidFill>
                  <a:srgbClr val="EF53A5"/>
                </a:solidFill>
                <a:latin typeface="Comfortaa"/>
                <a:ea typeface="Comfortaa"/>
                <a:cs typeface="Comfortaa"/>
                <a:sym typeface="Comfortaa"/>
              </a:rPr>
              <a:t>         Together we’ll soar!</a:t>
            </a:r>
            <a:endParaRPr sz="11600" b="1" dirty="0">
              <a:solidFill>
                <a:srgbClr val="EF53A5"/>
              </a:solidFill>
              <a:latin typeface="Comfortaa"/>
              <a:ea typeface="Comfortaa"/>
              <a:cs typeface="Comfortaa"/>
              <a:sym typeface="Comfortaa"/>
            </a:endParaRPr>
          </a:p>
          <a:p>
            <a:pPr marL="0" marR="0" lvl="0" indent="0" algn="l" rtl="0">
              <a:lnSpc>
                <a:spcPct val="90000"/>
              </a:lnSpc>
              <a:spcBef>
                <a:spcPts val="1000"/>
              </a:spcBef>
              <a:spcAft>
                <a:spcPts val="0"/>
              </a:spcAft>
              <a:buClr>
                <a:srgbClr val="EF53A5"/>
              </a:buClr>
              <a:buSzPct val="74482"/>
              <a:buFont typeface="Noto Sans Symbols"/>
              <a:buNone/>
            </a:pPr>
            <a:r>
              <a:rPr lang="en-US" sz="11600" b="1" i="0" u="none" dirty="0">
                <a:solidFill>
                  <a:srgbClr val="EF53A5"/>
                </a:solidFill>
                <a:latin typeface="Comfortaa"/>
                <a:ea typeface="Comfortaa"/>
                <a:cs typeface="Comfortaa"/>
                <a:sym typeface="Comfortaa"/>
              </a:rPr>
              <a:t>           </a:t>
            </a:r>
            <a:endParaRPr sz="6400" b="1" dirty="0">
              <a:solidFill>
                <a:srgbClr val="FFCCFF"/>
              </a:solidFill>
              <a:latin typeface="Comfortaa"/>
              <a:ea typeface="Comfortaa"/>
              <a:cs typeface="Comfortaa"/>
              <a:sym typeface="Comfortaa"/>
            </a:endParaRPr>
          </a:p>
          <a:p>
            <a:pPr marL="0" marR="0" lvl="0" indent="0" algn="l" rtl="0">
              <a:lnSpc>
                <a:spcPct val="90000"/>
              </a:lnSpc>
              <a:spcBef>
                <a:spcPts val="1000"/>
              </a:spcBef>
              <a:spcAft>
                <a:spcPts val="0"/>
              </a:spcAft>
              <a:buClr>
                <a:srgbClr val="EF53A5"/>
              </a:buClr>
              <a:buSzPts val="2640"/>
              <a:buFont typeface="Noto Sans Symbols"/>
              <a:buNone/>
            </a:pPr>
            <a:endParaRPr sz="1700" b="0" i="0" u="none" dirty="0">
              <a:latin typeface="Comic Sans MS"/>
              <a:ea typeface="Comic Sans MS"/>
              <a:cs typeface="Comic Sans MS"/>
              <a:sym typeface="Comic Sans MS"/>
            </a:endParaRPr>
          </a:p>
          <a:p>
            <a:pPr marL="0" marR="0" lvl="0" indent="0" algn="l" rtl="0">
              <a:lnSpc>
                <a:spcPct val="90000"/>
              </a:lnSpc>
              <a:spcBef>
                <a:spcPts val="1000"/>
              </a:spcBef>
              <a:spcAft>
                <a:spcPts val="0"/>
              </a:spcAft>
              <a:buClr>
                <a:srgbClr val="EF53A5"/>
              </a:buClr>
              <a:buSzPct val="357647"/>
              <a:buFont typeface="Noto Sans Symbols"/>
              <a:buNone/>
            </a:pPr>
            <a:endParaRPr sz="1700" b="0" i="0" u="none" dirty="0">
              <a:latin typeface="Comic Sans MS"/>
              <a:ea typeface="Comic Sans MS"/>
              <a:cs typeface="Comic Sans MS"/>
              <a:sym typeface="Comic Sans MS"/>
            </a:endParaRPr>
          </a:p>
          <a:p>
            <a:pPr marL="342900" marR="0" lvl="0" indent="-246380" algn="l" rtl="0">
              <a:lnSpc>
                <a:spcPct val="90000"/>
              </a:lnSpc>
              <a:spcBef>
                <a:spcPts val="1000"/>
              </a:spcBef>
              <a:spcAft>
                <a:spcPts val="0"/>
              </a:spcAft>
              <a:buClr>
                <a:srgbClr val="EF53A5"/>
              </a:buClr>
              <a:buSzPct val="209655"/>
              <a:buFont typeface="Noto Sans Symbols"/>
              <a:buNone/>
            </a:pPr>
            <a:endParaRPr sz="2900" b="0" i="0" u="none" dirty="0">
              <a:latin typeface="Century Gothic"/>
              <a:ea typeface="Century Gothic"/>
              <a:cs typeface="Century Gothic"/>
              <a:sym typeface="Century Gothic"/>
            </a:endParaRPr>
          </a:p>
        </p:txBody>
      </p:sp>
      <p:pic>
        <p:nvPicPr>
          <p:cNvPr id="361" name="Google Shape;361;p21" descr="Image result for phone clip art"/>
          <p:cNvPicPr preferRelativeResize="0"/>
          <p:nvPr/>
        </p:nvPicPr>
        <p:blipFill rotWithShape="1">
          <a:blip r:embed="rId4">
            <a:alphaModFix/>
          </a:blip>
          <a:srcRect/>
          <a:stretch/>
        </p:blipFill>
        <p:spPr>
          <a:xfrm>
            <a:off x="6089902" y="777069"/>
            <a:ext cx="2571497" cy="2571497"/>
          </a:xfrm>
          <a:prstGeom prst="rect">
            <a:avLst/>
          </a:prstGeom>
          <a:noFill/>
          <a:ln>
            <a:noFill/>
          </a:ln>
        </p:spPr>
      </p:pic>
      <p:pic>
        <p:nvPicPr>
          <p:cNvPr id="362" name="Google Shape;362;p21" descr="Image result for email clip art"/>
          <p:cNvPicPr preferRelativeResize="0"/>
          <p:nvPr/>
        </p:nvPicPr>
        <p:blipFill rotWithShape="1">
          <a:blip r:embed="rId5">
            <a:alphaModFix/>
          </a:blip>
          <a:srcRect/>
          <a:stretch/>
        </p:blipFill>
        <p:spPr>
          <a:xfrm>
            <a:off x="6089902" y="3509433"/>
            <a:ext cx="2571497" cy="1928622"/>
          </a:xfrm>
          <a:prstGeom prst="rect">
            <a:avLst/>
          </a:prstGeom>
          <a:noFill/>
          <a:ln>
            <a:noFill/>
          </a:ln>
        </p:spPr>
      </p:pic>
      <p:sp>
        <p:nvSpPr>
          <p:cNvPr id="363" name="Google Shape;363;p21"/>
          <p:cNvSpPr/>
          <p:nvPr/>
        </p:nvSpPr>
        <p:spPr>
          <a:xfrm rot="10800000">
            <a:off x="-42300" y="-52700"/>
            <a:ext cx="9186300" cy="69107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64" name="Google Shape;364;p21"/>
          <p:cNvPicPr preferRelativeResize="0"/>
          <p:nvPr/>
        </p:nvPicPr>
        <p:blipFill>
          <a:blip r:embed="rId6">
            <a:alphaModFix/>
          </a:blip>
          <a:stretch>
            <a:fillRect/>
          </a:stretch>
        </p:blipFill>
        <p:spPr>
          <a:xfrm>
            <a:off x="1845631" y="3922037"/>
            <a:ext cx="2058325" cy="1629225"/>
          </a:xfrm>
          <a:prstGeom prst="rect">
            <a:avLst/>
          </a:prstGeom>
          <a:noFill/>
          <a:ln>
            <a:noFill/>
          </a:ln>
        </p:spPr>
      </p:pic>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28"/>
        <p:cNvGrpSpPr/>
        <p:nvPr/>
      </p:nvGrpSpPr>
      <p:grpSpPr>
        <a:xfrm>
          <a:off x="0" y="0"/>
          <a:ext cx="0" cy="0"/>
          <a:chOff x="0" y="0"/>
          <a:chExt cx="0" cy="0"/>
        </a:xfrm>
      </p:grpSpPr>
      <p:pic>
        <p:nvPicPr>
          <p:cNvPr id="129" name="Google Shape;129;p16"/>
          <p:cNvPicPr preferRelativeResize="0"/>
          <p:nvPr/>
        </p:nvPicPr>
        <p:blipFill rotWithShape="1">
          <a:blip r:embed="rId3">
            <a:alphaModFix/>
          </a:blip>
          <a:srcRect r="2" b="4335"/>
          <a:stretch/>
        </p:blipFill>
        <p:spPr>
          <a:xfrm>
            <a:off x="241299" y="104775"/>
            <a:ext cx="8661401" cy="6431492"/>
          </a:xfrm>
          <a:prstGeom prst="rect">
            <a:avLst/>
          </a:prstGeom>
          <a:noFill/>
          <a:ln>
            <a:noFill/>
          </a:ln>
        </p:spPr>
      </p:pic>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12"/>
          <p:cNvSpPr txBox="1">
            <a:spLocks noGrp="1"/>
          </p:cNvSpPr>
          <p:nvPr>
            <p:ph type="title"/>
          </p:nvPr>
        </p:nvSpPr>
        <p:spPr>
          <a:xfrm>
            <a:off x="628650" y="0"/>
            <a:ext cx="7886700" cy="10763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B1EC"/>
              </a:buClr>
              <a:buSzPts val="4500"/>
              <a:buFont typeface="Century Gothic"/>
              <a:buNone/>
            </a:pPr>
            <a:r>
              <a:rPr lang="en-US" sz="4300" b="1" i="0" u="none" dirty="0">
                <a:latin typeface="Century Gothic"/>
                <a:ea typeface="Century Gothic"/>
                <a:cs typeface="Century Gothic"/>
                <a:sym typeface="Century Gothic"/>
              </a:rPr>
              <a:t>               </a:t>
            </a:r>
            <a:r>
              <a:rPr lang="en-US" sz="4300" i="0" u="none" dirty="0">
                <a:solidFill>
                  <a:srgbClr val="7030A0"/>
                </a:solidFill>
                <a:latin typeface="Comic Sans MS"/>
                <a:ea typeface="Comic Sans MS"/>
                <a:cs typeface="Comic Sans MS"/>
                <a:sym typeface="Comic Sans MS"/>
              </a:rPr>
              <a:t>Homework*</a:t>
            </a:r>
            <a:endParaRPr sz="4300" dirty="0">
              <a:solidFill>
                <a:srgbClr val="7030A0"/>
              </a:solidFill>
              <a:latin typeface="Comic Sans MS"/>
              <a:ea typeface="Comic Sans MS"/>
              <a:cs typeface="Comic Sans MS"/>
              <a:sym typeface="Comic Sans MS"/>
            </a:endParaRPr>
          </a:p>
        </p:txBody>
      </p:sp>
      <p:sp>
        <p:nvSpPr>
          <p:cNvPr id="136" name="Google Shape;136;p12"/>
          <p:cNvSpPr txBox="1">
            <a:spLocks noGrp="1"/>
          </p:cNvSpPr>
          <p:nvPr>
            <p:ph type="body" idx="1"/>
          </p:nvPr>
        </p:nvSpPr>
        <p:spPr>
          <a:xfrm>
            <a:off x="-1" y="942975"/>
            <a:ext cx="9231631" cy="573420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ctr" rtl="0">
              <a:lnSpc>
                <a:spcPct val="90000"/>
              </a:lnSpc>
              <a:spcBef>
                <a:spcPts val="0"/>
              </a:spcBef>
              <a:spcAft>
                <a:spcPts val="0"/>
              </a:spcAft>
              <a:buClr>
                <a:srgbClr val="EF53A5"/>
              </a:buClr>
              <a:buSzPct val="100000"/>
              <a:buNone/>
            </a:pPr>
            <a:r>
              <a:rPr lang="en-US" sz="11200" b="1" i="0" u="none" dirty="0">
                <a:solidFill>
                  <a:srgbClr val="00B0F0"/>
                </a:solidFill>
                <a:latin typeface="Century Gothic"/>
                <a:ea typeface="Century Gothic"/>
                <a:cs typeface="Century Gothic"/>
                <a:sym typeface="Century Gothic"/>
              </a:rPr>
              <a:t>Homework will be posted on </a:t>
            </a:r>
          </a:p>
          <a:p>
            <a:pPr marL="0" marR="0" lvl="0" indent="0" algn="ctr" rtl="0">
              <a:lnSpc>
                <a:spcPct val="90000"/>
              </a:lnSpc>
              <a:spcBef>
                <a:spcPts val="0"/>
              </a:spcBef>
              <a:spcAft>
                <a:spcPts val="0"/>
              </a:spcAft>
              <a:buClr>
                <a:srgbClr val="EF53A5"/>
              </a:buClr>
              <a:buSzPct val="100000"/>
              <a:buNone/>
            </a:pPr>
            <a:r>
              <a:rPr lang="en-US" sz="11200" b="1" i="0" u="none" dirty="0">
                <a:solidFill>
                  <a:srgbClr val="00B0F0"/>
                </a:solidFill>
                <a:latin typeface="Century Gothic"/>
                <a:ea typeface="Century Gothic"/>
                <a:cs typeface="Century Gothic"/>
                <a:sym typeface="Century Gothic"/>
              </a:rPr>
              <a:t>Parent Square and Google Classroom.</a:t>
            </a:r>
            <a:endParaRPr sz="11200" b="1" i="0" u="none" dirty="0">
              <a:solidFill>
                <a:srgbClr val="00B0F0"/>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EF53A5"/>
              </a:buClr>
              <a:buSzPct val="100000"/>
              <a:buNone/>
            </a:pPr>
            <a:endParaRPr sz="8000" b="0" i="0" u="none" dirty="0">
              <a:latin typeface="Century Gothic"/>
              <a:ea typeface="Century Gothic"/>
              <a:cs typeface="Century Gothic"/>
              <a:sym typeface="Century Gothic"/>
            </a:endParaRPr>
          </a:p>
          <a:p>
            <a:pPr marL="342900" marR="0" lvl="0" indent="-215900" algn="l" rtl="0">
              <a:lnSpc>
                <a:spcPct val="90000"/>
              </a:lnSpc>
              <a:spcBef>
                <a:spcPts val="0"/>
              </a:spcBef>
              <a:spcAft>
                <a:spcPts val="0"/>
              </a:spcAft>
              <a:buClr>
                <a:srgbClr val="EF53A5"/>
              </a:buClr>
              <a:buSzPts val="500"/>
              <a:buFont typeface="Noto Sans Symbols"/>
              <a:buNone/>
            </a:pPr>
            <a:endParaRPr sz="8000" b="0" i="0" u="none" dirty="0">
              <a:latin typeface="Comic Sans MS"/>
              <a:ea typeface="Comic Sans MS"/>
              <a:cs typeface="Comic Sans MS"/>
              <a:sym typeface="Comic Sans MS"/>
            </a:endParaRPr>
          </a:p>
          <a:p>
            <a:pPr marL="0" marR="0" lvl="0" indent="0" algn="l" rtl="0">
              <a:lnSpc>
                <a:spcPct val="90000"/>
              </a:lnSpc>
              <a:spcBef>
                <a:spcPts val="0"/>
              </a:spcBef>
              <a:spcAft>
                <a:spcPts val="0"/>
              </a:spcAft>
              <a:buClr>
                <a:srgbClr val="EF53A5"/>
              </a:buClr>
              <a:buSzPts val="500"/>
              <a:buNone/>
            </a:pPr>
            <a:r>
              <a:rPr lang="en-US" sz="8000" b="0" i="0" u="none" dirty="0">
                <a:latin typeface="Comic Sans MS"/>
                <a:ea typeface="Comic Sans MS"/>
                <a:cs typeface="Comic Sans MS"/>
                <a:sym typeface="Comic Sans MS"/>
              </a:rPr>
              <a:t>District guidelines are 20-30 of </a:t>
            </a:r>
            <a:r>
              <a:rPr lang="en-US" sz="8000" b="0" i="0" u="sng" dirty="0">
                <a:latin typeface="Comic Sans MS"/>
                <a:ea typeface="Comic Sans MS"/>
                <a:cs typeface="Comic Sans MS"/>
                <a:sym typeface="Comic Sans MS"/>
              </a:rPr>
              <a:t>focused</a:t>
            </a:r>
            <a:r>
              <a:rPr lang="en-US" sz="8000" b="0" i="0" u="none" dirty="0">
                <a:latin typeface="Comic Sans MS"/>
                <a:ea typeface="Comic Sans MS"/>
                <a:cs typeface="Comic Sans MS"/>
                <a:sym typeface="Comic Sans MS"/>
              </a:rPr>
              <a:t> minutes daily as well as an </a:t>
            </a:r>
            <a:r>
              <a:rPr lang="en-US" sz="8000" b="0" i="0" u="sng" dirty="0">
                <a:latin typeface="Comic Sans MS"/>
                <a:ea typeface="Comic Sans MS"/>
                <a:cs typeface="Comic Sans MS"/>
                <a:sym typeface="Comic Sans MS"/>
              </a:rPr>
              <a:t>additional</a:t>
            </a:r>
            <a:r>
              <a:rPr lang="en-US" sz="8000" b="0" i="0" u="none" dirty="0">
                <a:latin typeface="Comic Sans MS"/>
                <a:ea typeface="Comic Sans MS"/>
                <a:cs typeface="Comic Sans MS"/>
                <a:sym typeface="Comic Sans MS"/>
              </a:rPr>
              <a:t> </a:t>
            </a:r>
            <a:r>
              <a:rPr lang="en-US" sz="8000" dirty="0">
                <a:latin typeface="Comic Sans MS"/>
                <a:ea typeface="Comic Sans MS"/>
                <a:cs typeface="Comic Sans MS"/>
                <a:sym typeface="Comic Sans MS"/>
              </a:rPr>
              <a:t>20</a:t>
            </a:r>
            <a:r>
              <a:rPr lang="en-US" sz="8000" b="0" i="0" u="none" dirty="0">
                <a:latin typeface="Comic Sans MS"/>
                <a:ea typeface="Comic Sans MS"/>
                <a:cs typeface="Comic Sans MS"/>
                <a:sym typeface="Comic Sans MS"/>
              </a:rPr>
              <a:t> minutes a day of outside reading. </a:t>
            </a:r>
            <a:endParaRPr sz="8000" b="0" i="0" u="none" dirty="0">
              <a:latin typeface="Comic Sans MS"/>
              <a:ea typeface="Comic Sans MS"/>
              <a:cs typeface="Comic Sans MS"/>
              <a:sym typeface="Comic Sans MS"/>
            </a:endParaRPr>
          </a:p>
          <a:p>
            <a:pPr marL="342900" marR="0" lvl="0" indent="-215900" algn="l" rtl="0">
              <a:lnSpc>
                <a:spcPct val="90000"/>
              </a:lnSpc>
              <a:spcBef>
                <a:spcPts val="0"/>
              </a:spcBef>
              <a:spcAft>
                <a:spcPts val="0"/>
              </a:spcAft>
              <a:buClr>
                <a:srgbClr val="EF53A5"/>
              </a:buClr>
              <a:buSzPts val="500"/>
              <a:buFont typeface="Noto Sans Symbols"/>
              <a:buNone/>
            </a:pPr>
            <a:endParaRPr sz="8000" b="0" i="0" u="none" dirty="0">
              <a:solidFill>
                <a:srgbClr val="7030A0"/>
              </a:solidFill>
              <a:latin typeface="Comic Sans MS"/>
              <a:ea typeface="Comic Sans MS"/>
              <a:cs typeface="Comic Sans MS"/>
              <a:sym typeface="Comic Sans MS"/>
            </a:endParaRPr>
          </a:p>
          <a:p>
            <a:pPr marL="0" marR="0" lvl="0" indent="0" algn="l" rtl="0">
              <a:lnSpc>
                <a:spcPct val="90000"/>
              </a:lnSpc>
              <a:spcBef>
                <a:spcPts val="0"/>
              </a:spcBef>
              <a:spcAft>
                <a:spcPts val="0"/>
              </a:spcAft>
              <a:buClr>
                <a:srgbClr val="EF53A5"/>
              </a:buClr>
              <a:buSzPts val="500"/>
              <a:buNone/>
            </a:pPr>
            <a:r>
              <a:rPr lang="en-US" sz="8000" dirty="0">
                <a:solidFill>
                  <a:srgbClr val="7030A0"/>
                </a:solidFill>
                <a:latin typeface="Comic Sans MS"/>
                <a:ea typeface="Comic Sans MS"/>
                <a:cs typeface="Comic Sans MS"/>
                <a:sym typeface="Comic Sans MS"/>
              </a:rPr>
              <a:t>    Homework will be assigned Monday through Thursday</a:t>
            </a:r>
            <a:r>
              <a:rPr lang="en-US" sz="8000" dirty="0">
                <a:latin typeface="Comic Sans MS"/>
                <a:ea typeface="Comic Sans MS"/>
                <a:cs typeface="Comic Sans MS"/>
                <a:sym typeface="Comic Sans MS"/>
              </a:rPr>
              <a:t>. </a:t>
            </a:r>
            <a:endParaRPr sz="8000" dirty="0"/>
          </a:p>
          <a:p>
            <a:pPr marL="0" marR="0" lvl="0" indent="0" algn="l" rtl="0">
              <a:lnSpc>
                <a:spcPct val="90000"/>
              </a:lnSpc>
              <a:spcBef>
                <a:spcPts val="0"/>
              </a:spcBef>
              <a:spcAft>
                <a:spcPts val="0"/>
              </a:spcAft>
              <a:buClr>
                <a:srgbClr val="EF53A5"/>
              </a:buClr>
              <a:buSzPts val="500"/>
              <a:buNone/>
            </a:pPr>
            <a:endParaRPr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r>
              <a:rPr lang="en-US" sz="8000" b="0" i="0" u="none" dirty="0">
                <a:latin typeface="Comic Sans MS"/>
                <a:ea typeface="Comic Sans MS"/>
                <a:cs typeface="Comic Sans MS"/>
                <a:sym typeface="Comic Sans MS"/>
              </a:rPr>
              <a:t>1. Read: 20 minutes.</a:t>
            </a:r>
            <a:r>
              <a:rPr lang="en-US" sz="8000" dirty="0">
                <a:latin typeface="Comic Sans MS"/>
                <a:ea typeface="Comic Sans MS"/>
                <a:cs typeface="Comic Sans MS"/>
                <a:sym typeface="Comic Sans MS"/>
              </a:rPr>
              <a:t> </a:t>
            </a:r>
            <a:endParaRPr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endParaRPr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r>
              <a:rPr lang="en-US" sz="8000" dirty="0">
                <a:latin typeface="Comic Sans MS"/>
                <a:ea typeface="Comic Sans MS"/>
                <a:cs typeface="Comic Sans MS"/>
                <a:sym typeface="Comic Sans MS"/>
              </a:rPr>
              <a:t>2. Reading Log. Due every Friday.</a:t>
            </a:r>
            <a:endParaRPr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endParaRPr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endParaRPr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r>
              <a:rPr lang="en-US" sz="8000" dirty="0">
                <a:latin typeface="Comic Sans MS"/>
                <a:ea typeface="Comic Sans MS"/>
                <a:cs typeface="Comic Sans MS"/>
                <a:sym typeface="Comic Sans MS"/>
              </a:rPr>
              <a:t>3. Math: Math workbook will be kept at home. Complete </a:t>
            </a:r>
            <a:endParaRPr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r>
              <a:rPr lang="en-US" sz="8000" dirty="0">
                <a:latin typeface="Comic Sans MS"/>
                <a:ea typeface="Comic Sans MS"/>
                <a:cs typeface="Comic Sans MS"/>
                <a:sym typeface="Comic Sans MS"/>
              </a:rPr>
              <a:t>              the homework page that matches the lesson. </a:t>
            </a:r>
          </a:p>
          <a:p>
            <a:pPr marL="0" lvl="0" indent="0" algn="l" rtl="0">
              <a:lnSpc>
                <a:spcPct val="90000"/>
              </a:lnSpc>
              <a:spcBef>
                <a:spcPts val="0"/>
              </a:spcBef>
              <a:spcAft>
                <a:spcPts val="0"/>
              </a:spcAft>
              <a:buClr>
                <a:srgbClr val="EF53A5"/>
              </a:buClr>
              <a:buSzPts val="500"/>
              <a:buNone/>
            </a:pPr>
            <a:r>
              <a:rPr lang="en-US" sz="8000" dirty="0">
                <a:latin typeface="Comic Sans MS"/>
                <a:ea typeface="Comic Sans MS"/>
                <a:cs typeface="Comic Sans MS"/>
                <a:sym typeface="Comic Sans MS"/>
              </a:rPr>
              <a:t>               The day before a test a Practice Test will be sent home. </a:t>
            </a:r>
          </a:p>
          <a:p>
            <a:pPr marL="0" lvl="0" indent="0" algn="l" rtl="0">
              <a:lnSpc>
                <a:spcPct val="90000"/>
              </a:lnSpc>
              <a:spcBef>
                <a:spcPts val="0"/>
              </a:spcBef>
              <a:spcAft>
                <a:spcPts val="0"/>
              </a:spcAft>
              <a:buClr>
                <a:srgbClr val="EF53A5"/>
              </a:buClr>
              <a:buSzPts val="500"/>
              <a:buNone/>
            </a:pPr>
            <a:endParaRPr lang="en-US"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r>
              <a:rPr lang="en-US" sz="8000" dirty="0">
                <a:latin typeface="Comic Sans MS"/>
                <a:ea typeface="Comic Sans MS"/>
                <a:cs typeface="Comic Sans MS"/>
                <a:sym typeface="Comic Sans MS"/>
              </a:rPr>
              <a:t>               On the day of the Topic test there will be no homework. </a:t>
            </a:r>
            <a:endParaRPr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endParaRPr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r>
              <a:rPr lang="en-US" sz="8000" dirty="0">
                <a:latin typeface="Comic Sans MS"/>
                <a:ea typeface="Comic Sans MS"/>
                <a:cs typeface="Comic Sans MS"/>
                <a:sym typeface="Comic Sans MS"/>
              </a:rPr>
              <a:t>                Practice math facts 10 minutes daily.</a:t>
            </a:r>
            <a:endParaRPr sz="8000" dirty="0">
              <a:latin typeface="Comic Sans MS"/>
              <a:ea typeface="Comic Sans MS"/>
              <a:cs typeface="Comic Sans MS"/>
              <a:sym typeface="Comic Sans MS"/>
            </a:endParaRPr>
          </a:p>
          <a:p>
            <a:pPr marL="0" marR="0" lvl="0" indent="0" algn="l" rtl="0">
              <a:lnSpc>
                <a:spcPct val="90000"/>
              </a:lnSpc>
              <a:spcBef>
                <a:spcPts val="1000"/>
              </a:spcBef>
              <a:spcAft>
                <a:spcPts val="0"/>
              </a:spcAft>
              <a:buClr>
                <a:srgbClr val="EF53A5"/>
              </a:buClr>
              <a:buSzPts val="500"/>
              <a:buNone/>
            </a:pPr>
            <a:r>
              <a:rPr lang="en-US" sz="8000" dirty="0">
                <a:latin typeface="Comic Sans MS"/>
                <a:ea typeface="Comic Sans MS"/>
                <a:cs typeface="Comic Sans MS"/>
                <a:sym typeface="Comic Sans MS"/>
              </a:rPr>
              <a:t>4. Unfinished classwork. </a:t>
            </a:r>
            <a:endParaRPr sz="8000" dirty="0"/>
          </a:p>
          <a:p>
            <a:pPr marL="0" marR="0" lvl="0" indent="0" algn="l" rtl="0">
              <a:lnSpc>
                <a:spcPct val="90000"/>
              </a:lnSpc>
              <a:spcBef>
                <a:spcPts val="1000"/>
              </a:spcBef>
              <a:spcAft>
                <a:spcPts val="0"/>
              </a:spcAft>
              <a:buClr>
                <a:srgbClr val="EF53A5"/>
              </a:buClr>
              <a:buSzPts val="500"/>
              <a:buNone/>
            </a:pPr>
            <a:endParaRPr sz="8000" dirty="0">
              <a:latin typeface="Comic Sans MS"/>
              <a:ea typeface="Comic Sans MS"/>
              <a:cs typeface="Comic Sans MS"/>
              <a:sym typeface="Comic Sans MS"/>
            </a:endParaRPr>
          </a:p>
          <a:p>
            <a:pPr marL="0" marR="0" lvl="0" indent="0" algn="l" rtl="0">
              <a:lnSpc>
                <a:spcPct val="90000"/>
              </a:lnSpc>
              <a:spcBef>
                <a:spcPts val="1000"/>
              </a:spcBef>
              <a:spcAft>
                <a:spcPts val="0"/>
              </a:spcAft>
              <a:buClr>
                <a:srgbClr val="EF53A5"/>
              </a:buClr>
              <a:buSzPts val="500"/>
              <a:buNone/>
            </a:pPr>
            <a:r>
              <a:rPr lang="en-US" sz="8000" dirty="0">
                <a:latin typeface="Comic Sans MS"/>
                <a:ea typeface="Comic Sans MS"/>
                <a:cs typeface="Comic Sans MS"/>
                <a:sym typeface="Comic Sans MS"/>
              </a:rPr>
              <a:t>5 Test prep when necessary.</a:t>
            </a:r>
            <a:endParaRPr sz="8000" dirty="0"/>
          </a:p>
          <a:p>
            <a:pPr marL="342900" marR="0" lvl="0" indent="-215900" algn="l" rtl="0">
              <a:lnSpc>
                <a:spcPct val="90000"/>
              </a:lnSpc>
              <a:spcBef>
                <a:spcPts val="1000"/>
              </a:spcBef>
              <a:spcAft>
                <a:spcPts val="0"/>
              </a:spcAft>
              <a:buClr>
                <a:srgbClr val="EF53A5"/>
              </a:buClr>
              <a:buSzPct val="83333"/>
              <a:buFont typeface="Noto Sans Symbols"/>
              <a:buNone/>
            </a:pPr>
            <a:endParaRPr sz="2400" dirty="0">
              <a:latin typeface="Comic Sans MS"/>
              <a:ea typeface="Comic Sans MS"/>
              <a:cs typeface="Comic Sans MS"/>
              <a:sym typeface="Comic Sans MS"/>
            </a:endParaRPr>
          </a:p>
          <a:p>
            <a:pPr marL="0" marR="0" lvl="0" indent="0" algn="ctr" rtl="0">
              <a:lnSpc>
                <a:spcPct val="90000"/>
              </a:lnSpc>
              <a:spcBef>
                <a:spcPts val="1000"/>
              </a:spcBef>
              <a:spcAft>
                <a:spcPts val="0"/>
              </a:spcAft>
              <a:buClr>
                <a:srgbClr val="EF53A5"/>
              </a:buClr>
              <a:buSzPct val="83333"/>
              <a:buNone/>
            </a:pPr>
            <a:endParaRPr sz="2400" b="1" i="0" u="sng" dirty="0">
              <a:latin typeface="Comic Sans MS"/>
              <a:ea typeface="Comic Sans MS"/>
              <a:cs typeface="Comic Sans MS"/>
              <a:sym typeface="Comic Sans MS"/>
            </a:endParaRPr>
          </a:p>
          <a:p>
            <a:pPr marL="342900" marR="0" lvl="0" indent="-342900" algn="l" rtl="0">
              <a:lnSpc>
                <a:spcPct val="90000"/>
              </a:lnSpc>
              <a:spcBef>
                <a:spcPts val="1000"/>
              </a:spcBef>
              <a:spcAft>
                <a:spcPts val="0"/>
              </a:spcAft>
              <a:buClr>
                <a:srgbClr val="EF53A5"/>
              </a:buClr>
              <a:buSzPct val="105263"/>
              <a:buFont typeface="Noto Sans Symbols"/>
              <a:buNone/>
            </a:pPr>
            <a:endParaRPr sz="1900" b="1" i="0" u="none" dirty="0">
              <a:latin typeface="Century Gothic"/>
              <a:ea typeface="Century Gothic"/>
              <a:cs typeface="Century Gothic"/>
              <a:sym typeface="Century Gothic"/>
            </a:endParaRPr>
          </a:p>
          <a:p>
            <a:pPr marL="342900" marR="0" lvl="0" indent="-215900" algn="l" rtl="0">
              <a:lnSpc>
                <a:spcPct val="90000"/>
              </a:lnSpc>
              <a:spcBef>
                <a:spcPts val="1000"/>
              </a:spcBef>
              <a:spcAft>
                <a:spcPts val="0"/>
              </a:spcAft>
              <a:buClr>
                <a:srgbClr val="EF53A5"/>
              </a:buClr>
              <a:buSzPct val="105263"/>
              <a:buFont typeface="Noto Sans Symbols"/>
              <a:buNone/>
            </a:pPr>
            <a:endParaRPr sz="1900" b="1" i="0" u="none" dirty="0">
              <a:latin typeface="Century Gothic"/>
              <a:ea typeface="Century Gothic"/>
              <a:cs typeface="Century Gothic"/>
              <a:sym typeface="Century Gothic"/>
            </a:endParaRPr>
          </a:p>
        </p:txBody>
      </p:sp>
      <p:pic>
        <p:nvPicPr>
          <p:cNvPr id="137" name="Google Shape;137;p12"/>
          <p:cNvPicPr preferRelativeResize="0"/>
          <p:nvPr/>
        </p:nvPicPr>
        <p:blipFill rotWithShape="1">
          <a:blip r:embed="rId3">
            <a:alphaModFix/>
          </a:blip>
          <a:srcRect/>
          <a:stretch/>
        </p:blipFill>
        <p:spPr>
          <a:xfrm rot="1003308">
            <a:off x="7890727" y="305832"/>
            <a:ext cx="1057079" cy="806273"/>
          </a:xfrm>
          <a:prstGeom prst="rect">
            <a:avLst/>
          </a:prstGeom>
          <a:noFill/>
          <a:ln>
            <a:noFill/>
          </a:ln>
        </p:spPr>
      </p:pic>
      <p:sp>
        <p:nvSpPr>
          <p:cNvPr id="138" name="Google Shape;138;p12"/>
          <p:cNvSpPr/>
          <p:nvPr/>
        </p:nvSpPr>
        <p:spPr>
          <a:xfrm rot="10800000" flipH="1">
            <a:off x="-10550" y="-1"/>
            <a:ext cx="9154500" cy="6760275"/>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7"/>
          <p:cNvPicPr preferRelativeResize="0">
            <a:picLocks noGrp="1"/>
          </p:cNvPicPr>
          <p:nvPr>
            <p:ph type="body" idx="1"/>
          </p:nvPr>
        </p:nvPicPr>
        <p:blipFill rotWithShape="1">
          <a:blip r:embed="rId3">
            <a:alphaModFix/>
          </a:blip>
          <a:srcRect/>
          <a:stretch/>
        </p:blipFill>
        <p:spPr>
          <a:xfrm>
            <a:off x="-195943" y="0"/>
            <a:ext cx="9535885" cy="6858000"/>
          </a:xfrm>
          <a:prstGeom prst="rect">
            <a:avLst/>
          </a:prstGeom>
          <a:noFill/>
          <a:ln>
            <a:noFill/>
          </a:ln>
        </p:spPr>
      </p:pic>
    </p:spTree>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title"/>
          </p:nvPr>
        </p:nvSpPr>
        <p:spPr>
          <a:xfrm>
            <a:off x="-533400" y="133412"/>
            <a:ext cx="10286999" cy="749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EB1EC"/>
              </a:buClr>
              <a:buSzPts val="4400"/>
              <a:buFont typeface="Century Gothic"/>
              <a:buNone/>
            </a:pPr>
            <a:r>
              <a:rPr lang="en-US" sz="4000" b="1" i="0" u="none" dirty="0">
                <a:latin typeface="Century Gothic"/>
                <a:ea typeface="Century Gothic"/>
                <a:cs typeface="Century Gothic"/>
                <a:sym typeface="Century Gothic"/>
              </a:rPr>
              <a:t>School Wide Behavior Expectations</a:t>
            </a:r>
            <a:endParaRPr sz="4000" dirty="0"/>
          </a:p>
        </p:txBody>
      </p:sp>
      <p:sp>
        <p:nvSpPr>
          <p:cNvPr id="149" name="Google Shape;149;p5"/>
          <p:cNvSpPr txBox="1">
            <a:spLocks noGrp="1"/>
          </p:cNvSpPr>
          <p:nvPr>
            <p:ph type="body" idx="1"/>
          </p:nvPr>
        </p:nvSpPr>
        <p:spPr>
          <a:xfrm>
            <a:off x="484187" y="1636712"/>
            <a:ext cx="7083425" cy="41957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EF53A5"/>
              </a:buClr>
              <a:buSzPts val="1920"/>
              <a:buNone/>
            </a:pPr>
            <a:r>
              <a:rPr lang="en-US" sz="2400" b="0" i="0" u="none" dirty="0">
                <a:solidFill>
                  <a:schemeClr val="lt1"/>
                </a:solidFill>
                <a:latin typeface="Century Gothic"/>
                <a:ea typeface="Century Gothic"/>
                <a:cs typeface="Century Gothic"/>
                <a:sym typeface="Century Gothic"/>
              </a:rPr>
              <a:t>Rick Morris Behavior </a:t>
            </a:r>
            <a:r>
              <a:rPr lang="en-US" sz="2400" dirty="0">
                <a:solidFill>
                  <a:schemeClr val="lt1"/>
                </a:solidFill>
                <a:latin typeface="Century Gothic"/>
                <a:ea typeface="Century Gothic"/>
                <a:cs typeface="Century Gothic"/>
                <a:sym typeface="Century Gothic"/>
              </a:rPr>
              <a:t>Demonstrates</a:t>
            </a:r>
            <a:r>
              <a:rPr lang="en-US" sz="1600" b="0" i="0" u="none" strike="noStrike" cap="none" dirty="0">
                <a:solidFill>
                  <a:schemeClr val="lt1"/>
                </a:solidFill>
                <a:latin typeface="Century Gothic"/>
                <a:ea typeface="Century Gothic"/>
                <a:cs typeface="Century Gothic"/>
                <a:sym typeface="Century Gothic"/>
              </a:rPr>
              <a:t> exemplary behavior hone call home, email, or notification on daily behavior calendar. </a:t>
            </a:r>
            <a:endParaRPr dirty="0"/>
          </a:p>
        </p:txBody>
      </p:sp>
      <p:sp>
        <p:nvSpPr>
          <p:cNvPr id="150" name="Google Shape;150;p5"/>
          <p:cNvSpPr/>
          <p:nvPr/>
        </p:nvSpPr>
        <p:spPr>
          <a:xfrm rot="10800000">
            <a:off x="45720" y="-1"/>
            <a:ext cx="902208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51" name="Google Shape;151;p5"/>
          <p:cNvPicPr preferRelativeResize="0"/>
          <p:nvPr/>
        </p:nvPicPr>
        <p:blipFill rotWithShape="1">
          <a:blip r:embed="rId3">
            <a:alphaModFix/>
          </a:blip>
          <a:srcRect/>
          <a:stretch/>
        </p:blipFill>
        <p:spPr>
          <a:xfrm>
            <a:off x="883285" y="882595"/>
            <a:ext cx="7776528" cy="5699063"/>
          </a:xfrm>
          <a:prstGeom prst="rect">
            <a:avLst/>
          </a:prstGeom>
          <a:noFill/>
          <a:ln>
            <a:noFill/>
          </a:ln>
        </p:spPr>
      </p:pic>
    </p:spTree>
  </p:cSld>
  <p:clrMapOvr>
    <a:masterClrMapping/>
  </p:clrMapOvr>
  <p:transition>
    <p:spli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482600" y="321734"/>
            <a:ext cx="8178799"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B1EC"/>
              </a:buClr>
              <a:buSzPts val="4500"/>
              <a:buFont typeface="Century Gothic"/>
              <a:buNone/>
            </a:pPr>
            <a:r>
              <a:rPr lang="en-US" sz="4300" b="1" dirty="0">
                <a:latin typeface="Century Gothic"/>
                <a:ea typeface="Century Gothic"/>
                <a:cs typeface="Century Gothic"/>
                <a:sym typeface="Century Gothic"/>
              </a:rPr>
              <a:t>Incident Logs</a:t>
            </a:r>
            <a:endParaRPr sz="4300" dirty="0">
              <a:latin typeface="Century Gothic"/>
              <a:ea typeface="Century Gothic"/>
              <a:cs typeface="Century Gothic"/>
              <a:sym typeface="Century Gothic"/>
            </a:endParaRPr>
          </a:p>
        </p:txBody>
      </p:sp>
      <p:sp>
        <p:nvSpPr>
          <p:cNvPr id="157" name="Google Shape;157;p6"/>
          <p:cNvSpPr txBox="1">
            <a:spLocks noGrp="1"/>
          </p:cNvSpPr>
          <p:nvPr>
            <p:ph type="body" idx="1"/>
          </p:nvPr>
        </p:nvSpPr>
        <p:spPr>
          <a:xfrm>
            <a:off x="478662" y="1577515"/>
            <a:ext cx="5132201" cy="439398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EF53A5"/>
              </a:buClr>
              <a:buSzPts val="1760"/>
              <a:buFont typeface="Noto Sans Symbols"/>
              <a:buChar char="►"/>
            </a:pPr>
            <a:r>
              <a:rPr lang="en-US" sz="1600" dirty="0"/>
              <a:t>Incident Logs</a:t>
            </a:r>
            <a:r>
              <a:rPr lang="en-US" sz="1600" b="0" i="0" u="none" dirty="0">
                <a:latin typeface="Century Gothic"/>
                <a:ea typeface="Century Gothic"/>
                <a:cs typeface="Century Gothic"/>
                <a:sym typeface="Century Gothic"/>
              </a:rPr>
              <a:t> are used for </a:t>
            </a:r>
            <a:r>
              <a:rPr lang="en-US" sz="1600" b="1" i="0" u="none" dirty="0">
                <a:latin typeface="Century Gothic"/>
                <a:ea typeface="Century Gothic"/>
                <a:cs typeface="Century Gothic"/>
                <a:sym typeface="Century Gothic"/>
              </a:rPr>
              <a:t>OUTSIDE</a:t>
            </a:r>
            <a:r>
              <a:rPr lang="en-US" sz="1600" b="0" i="0" u="none" dirty="0">
                <a:latin typeface="Century Gothic"/>
                <a:ea typeface="Century Gothic"/>
                <a:cs typeface="Century Gothic"/>
                <a:sym typeface="Century Gothic"/>
              </a:rPr>
              <a:t> minor playground offenses.</a:t>
            </a:r>
            <a:endParaRPr sz="1600" dirty="0"/>
          </a:p>
          <a:p>
            <a:pPr marL="742950" marR="0" lvl="1" indent="-285750" algn="l" rtl="0">
              <a:lnSpc>
                <a:spcPct val="90000"/>
              </a:lnSpc>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Examples: running before, during, or after school, pushing, playing after bell, using bathroom after the bell …</a:t>
            </a:r>
            <a:endParaRPr sz="1600" dirty="0"/>
          </a:p>
          <a:p>
            <a:pPr marL="742950" marR="0" lvl="1" indent="-285750" algn="l" rtl="0">
              <a:lnSpc>
                <a:spcPct val="90000"/>
              </a:lnSpc>
              <a:spcBef>
                <a:spcPts val="1000"/>
              </a:spcBef>
              <a:spcAft>
                <a:spcPts val="0"/>
              </a:spcAft>
              <a:buClr>
                <a:srgbClr val="EF53A5"/>
              </a:buClr>
              <a:buSzPts val="1600"/>
              <a:buFont typeface="Noto Sans Symbols"/>
              <a:buChar char="►"/>
            </a:pPr>
            <a:r>
              <a:rPr lang="en-US" sz="1600" b="0" i="0" u="none" strike="noStrike" cap="none" dirty="0">
                <a:latin typeface="Century Gothic"/>
                <a:ea typeface="Century Gothic"/>
                <a:cs typeface="Century Gothic"/>
                <a:sym typeface="Century Gothic"/>
              </a:rPr>
              <a:t>Parent signature </a:t>
            </a:r>
            <a:r>
              <a:rPr lang="en-US" sz="1600" b="1" i="0" u="none" strike="noStrike" cap="none" dirty="0">
                <a:latin typeface="Century Gothic"/>
                <a:ea typeface="Century Gothic"/>
                <a:cs typeface="Century Gothic"/>
                <a:sym typeface="Century Gothic"/>
              </a:rPr>
              <a:t>REQUIRED</a:t>
            </a:r>
            <a:endParaRPr sz="1600" dirty="0"/>
          </a:p>
          <a:p>
            <a:pPr marL="342900" marR="0" lvl="0" indent="-342900" algn="l" rtl="0">
              <a:lnSpc>
                <a:spcPct val="90000"/>
              </a:lnSpc>
              <a:spcBef>
                <a:spcPts val="1000"/>
              </a:spcBef>
              <a:spcAft>
                <a:spcPts val="0"/>
              </a:spcAft>
              <a:buClr>
                <a:srgbClr val="EF53A5"/>
              </a:buClr>
              <a:buSzPts val="1760"/>
              <a:buFont typeface="Noto Sans Symbols"/>
              <a:buChar char="►"/>
            </a:pPr>
            <a:r>
              <a:rPr lang="en-US" sz="1600" b="0" i="0" u="sng" dirty="0">
                <a:latin typeface="Century Gothic"/>
                <a:ea typeface="Century Gothic"/>
                <a:cs typeface="Century Gothic"/>
                <a:sym typeface="Century Gothic"/>
              </a:rPr>
              <a:t>Grades 1-6</a:t>
            </a:r>
            <a:endParaRPr sz="1600" dirty="0"/>
          </a:p>
          <a:p>
            <a:pPr marL="742950" marR="0" lvl="1" indent="-285750" algn="l" rtl="0">
              <a:lnSpc>
                <a:spcPct val="90000"/>
              </a:lnSpc>
              <a:spcBef>
                <a:spcPts val="1000"/>
              </a:spcBef>
              <a:spcAft>
                <a:spcPts val="0"/>
              </a:spcAft>
              <a:buClr>
                <a:srgbClr val="EF53A5"/>
              </a:buClr>
              <a:buSzPts val="1600"/>
              <a:buFont typeface="Noto Sans Symbols"/>
              <a:buChar char="►"/>
            </a:pPr>
            <a:r>
              <a:rPr lang="en-US" sz="1600" dirty="0"/>
              <a:t>Incident Logs</a:t>
            </a:r>
            <a:r>
              <a:rPr lang="en-US" sz="1600" b="0" i="0" u="none" strike="noStrike" cap="none" dirty="0">
                <a:latin typeface="Century Gothic"/>
                <a:ea typeface="Century Gothic"/>
                <a:cs typeface="Century Gothic"/>
                <a:sym typeface="Century Gothic"/>
              </a:rPr>
              <a:t> will warrant the following consequences (per trimester):</a:t>
            </a:r>
            <a:endParaRPr sz="1600" dirty="0"/>
          </a:p>
          <a:p>
            <a:pPr marL="1143000" marR="0" lvl="2" indent="-228600" algn="l" rtl="0">
              <a:lnSpc>
                <a:spcPct val="90000"/>
              </a:lnSpc>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1</a:t>
            </a:r>
            <a:r>
              <a:rPr lang="en-US" sz="1600" b="0" i="0" u="none" strike="noStrike" cap="none" baseline="30000" dirty="0">
                <a:latin typeface="Century Gothic"/>
                <a:ea typeface="Century Gothic"/>
                <a:cs typeface="Century Gothic"/>
                <a:sym typeface="Century Gothic"/>
              </a:rPr>
              <a:t>st</a:t>
            </a:r>
            <a:r>
              <a:rPr lang="en-US" sz="1600" b="0" i="0" u="none" strike="noStrike" cap="none" dirty="0">
                <a:latin typeface="Century Gothic"/>
                <a:ea typeface="Century Gothic"/>
                <a:cs typeface="Century Gothic"/>
                <a:sym typeface="Century Gothic"/>
              </a:rPr>
              <a:t>: Warning</a:t>
            </a:r>
            <a:endParaRPr sz="1600" dirty="0"/>
          </a:p>
          <a:p>
            <a:pPr marL="1143000" marR="0" lvl="2" indent="-228600" algn="l" rtl="0">
              <a:lnSpc>
                <a:spcPct val="90000"/>
              </a:lnSpc>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2</a:t>
            </a:r>
            <a:r>
              <a:rPr lang="en-US" sz="1600" b="0" i="0" u="none" strike="noStrike" cap="none" baseline="30000" dirty="0">
                <a:latin typeface="Century Gothic"/>
                <a:ea typeface="Century Gothic"/>
                <a:cs typeface="Century Gothic"/>
                <a:sym typeface="Century Gothic"/>
              </a:rPr>
              <a:t>nd</a:t>
            </a:r>
            <a:r>
              <a:rPr lang="en-US" sz="1600" b="0" i="0" u="none" strike="noStrike" cap="none" dirty="0">
                <a:latin typeface="Century Gothic"/>
                <a:ea typeface="Century Gothic"/>
                <a:cs typeface="Century Gothic"/>
                <a:sym typeface="Century Gothic"/>
              </a:rPr>
              <a:t>: Loss of a recess and citizenship grade on the report card lowered one level</a:t>
            </a:r>
            <a:endParaRPr sz="1600" dirty="0"/>
          </a:p>
          <a:p>
            <a:pPr marL="1143000" marR="0" lvl="2" indent="-228600" algn="l" rtl="0">
              <a:lnSpc>
                <a:spcPct val="90000"/>
              </a:lnSpc>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3</a:t>
            </a:r>
            <a:r>
              <a:rPr lang="en-US" sz="1600" b="0" i="0" u="none" strike="noStrike" cap="none" baseline="30000" dirty="0">
                <a:latin typeface="Century Gothic"/>
                <a:ea typeface="Century Gothic"/>
                <a:cs typeface="Century Gothic"/>
                <a:sym typeface="Century Gothic"/>
              </a:rPr>
              <a:t>rd</a:t>
            </a:r>
            <a:r>
              <a:rPr lang="en-US" sz="1600" b="0" i="0" u="none" strike="noStrike" cap="none" dirty="0">
                <a:latin typeface="Century Gothic"/>
                <a:ea typeface="Century Gothic"/>
                <a:cs typeface="Century Gothic"/>
                <a:sym typeface="Century Gothic"/>
              </a:rPr>
              <a:t>: Office referral for 1 lunch detention</a:t>
            </a:r>
            <a:endParaRPr sz="1600" dirty="0"/>
          </a:p>
          <a:p>
            <a:pPr marL="1143000" marR="0" lvl="2" indent="-228600" algn="l" rtl="0">
              <a:lnSpc>
                <a:spcPct val="90000"/>
              </a:lnSpc>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4</a:t>
            </a:r>
            <a:r>
              <a:rPr lang="en-US" sz="1600" b="0" i="0" u="none" strike="noStrike" cap="none" baseline="30000" dirty="0">
                <a:latin typeface="Century Gothic"/>
                <a:ea typeface="Century Gothic"/>
                <a:cs typeface="Century Gothic"/>
                <a:sym typeface="Century Gothic"/>
              </a:rPr>
              <a:t>th</a:t>
            </a:r>
            <a:r>
              <a:rPr lang="en-US" sz="1600" b="0" i="0" u="none" strike="noStrike" cap="none" dirty="0">
                <a:latin typeface="Century Gothic"/>
                <a:ea typeface="Century Gothic"/>
                <a:cs typeface="Century Gothic"/>
                <a:sym typeface="Century Gothic"/>
              </a:rPr>
              <a:t>: Parent/Student/Teacher Conference with an Administrator</a:t>
            </a:r>
            <a:endParaRPr sz="1600" dirty="0"/>
          </a:p>
        </p:txBody>
      </p:sp>
      <p:pic>
        <p:nvPicPr>
          <p:cNvPr id="158" name="Google Shape;158;p6" descr="Image result for warning clip art"/>
          <p:cNvPicPr preferRelativeResize="0"/>
          <p:nvPr/>
        </p:nvPicPr>
        <p:blipFill rotWithShape="1">
          <a:blip r:embed="rId3">
            <a:alphaModFix/>
          </a:blip>
          <a:srcRect/>
          <a:stretch/>
        </p:blipFill>
        <p:spPr>
          <a:xfrm>
            <a:off x="6099238" y="1782981"/>
            <a:ext cx="2562161" cy="2113782"/>
          </a:xfrm>
          <a:prstGeom prst="rect">
            <a:avLst/>
          </a:prstGeom>
          <a:noFill/>
          <a:ln>
            <a:noFill/>
          </a:ln>
        </p:spPr>
      </p:pic>
      <p:sp>
        <p:nvSpPr>
          <p:cNvPr id="159" name="Google Shape;159;p6"/>
          <p:cNvSpPr/>
          <p:nvPr/>
        </p:nvSpPr>
        <p:spPr>
          <a:xfrm rot="10800000">
            <a:off x="45720" y="-1"/>
            <a:ext cx="902208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transition>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0"/>
          <p:cNvSpPr txBox="1">
            <a:spLocks noGrp="1"/>
          </p:cNvSpPr>
          <p:nvPr>
            <p:ph type="title"/>
          </p:nvPr>
        </p:nvSpPr>
        <p:spPr>
          <a:xfrm>
            <a:off x="45720" y="0"/>
            <a:ext cx="9022080" cy="8191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entury Gothic"/>
              <a:buNone/>
            </a:pPr>
            <a:r>
              <a:rPr lang="en-US" sz="4400" b="1" dirty="0">
                <a:solidFill>
                  <a:schemeClr val="dk1"/>
                </a:solidFill>
                <a:latin typeface="Comfortaa"/>
                <a:ea typeface="Comfortaa"/>
                <a:cs typeface="Comfortaa"/>
                <a:sym typeface="Comfortaa"/>
              </a:rPr>
              <a:t>Behavior Expectation Rewards</a:t>
            </a:r>
            <a:endParaRPr sz="4300" b="1" dirty="0">
              <a:latin typeface="Comfortaa"/>
              <a:ea typeface="Comfortaa"/>
              <a:cs typeface="Comfortaa"/>
              <a:sym typeface="Comfortaa"/>
            </a:endParaRPr>
          </a:p>
        </p:txBody>
      </p:sp>
      <p:sp>
        <p:nvSpPr>
          <p:cNvPr id="165" name="Google Shape;165;p40"/>
          <p:cNvSpPr txBox="1"/>
          <p:nvPr/>
        </p:nvSpPr>
        <p:spPr>
          <a:xfrm flipH="1">
            <a:off x="827650" y="928925"/>
            <a:ext cx="7992900" cy="354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b="1" dirty="0">
              <a:solidFill>
                <a:schemeClr val="dk1"/>
              </a:solidFill>
              <a:latin typeface="Comfortaa"/>
              <a:ea typeface="Comfortaa"/>
              <a:cs typeface="Comfortaa"/>
              <a:sym typeface="Comfortaa"/>
            </a:endParaRPr>
          </a:p>
          <a:p>
            <a:pPr marL="0" marR="0" lvl="0" indent="0" algn="ctr" rtl="0">
              <a:spcBef>
                <a:spcPts val="0"/>
              </a:spcBef>
              <a:spcAft>
                <a:spcPts val="0"/>
              </a:spcAft>
              <a:buNone/>
            </a:pPr>
            <a:r>
              <a:rPr lang="en-US" sz="2800" b="1" dirty="0">
                <a:solidFill>
                  <a:schemeClr val="dk1"/>
                </a:solidFill>
                <a:latin typeface="Comfortaa"/>
                <a:ea typeface="Comfortaa"/>
                <a:cs typeface="Comfortaa"/>
                <a:sym typeface="Comfortaa"/>
              </a:rPr>
              <a:t>Student’s will earn AIM High points for positive behavior both in the classroom and on the playground.</a:t>
            </a:r>
            <a:endParaRPr dirty="0">
              <a:latin typeface="Comfortaa"/>
              <a:ea typeface="Comfortaa"/>
              <a:cs typeface="Comfortaa"/>
              <a:sym typeface="Comfortaa"/>
            </a:endParaRPr>
          </a:p>
          <a:p>
            <a:pPr marL="0" marR="0" lvl="0" indent="0" algn="ctr" rtl="0">
              <a:spcBef>
                <a:spcPts val="0"/>
              </a:spcBef>
              <a:spcAft>
                <a:spcPts val="0"/>
              </a:spcAft>
              <a:buNone/>
            </a:pPr>
            <a:r>
              <a:rPr lang="en-US" sz="2800" b="1" dirty="0">
                <a:solidFill>
                  <a:schemeClr val="dk1"/>
                </a:solidFill>
                <a:latin typeface="Comfortaa"/>
                <a:ea typeface="Comfortaa"/>
                <a:cs typeface="Comfortaa"/>
                <a:sym typeface="Comfortaa"/>
              </a:rPr>
              <a:t>Students will be able to redeem points to purchase DESK PETS!</a:t>
            </a:r>
            <a:endParaRPr dirty="0">
              <a:latin typeface="Comfortaa"/>
              <a:ea typeface="Comfortaa"/>
              <a:cs typeface="Comfortaa"/>
              <a:sym typeface="Comfortaa"/>
            </a:endParaRPr>
          </a:p>
          <a:p>
            <a:pPr marL="0" marR="0" lvl="0" indent="0" algn="ctr" rtl="0">
              <a:spcBef>
                <a:spcPts val="0"/>
              </a:spcBef>
              <a:spcAft>
                <a:spcPts val="0"/>
              </a:spcAft>
              <a:buNone/>
            </a:pPr>
            <a:endParaRPr sz="2800" b="1"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2800" b="1" dirty="0">
                <a:solidFill>
                  <a:schemeClr val="dk1"/>
                </a:solidFill>
                <a:latin typeface="Century Gothic"/>
                <a:ea typeface="Century Gothic"/>
                <a:cs typeface="Century Gothic"/>
                <a:sym typeface="Century Gothic"/>
              </a:rPr>
              <a:t> </a:t>
            </a:r>
            <a:endParaRPr dirty="0"/>
          </a:p>
        </p:txBody>
      </p:sp>
      <p:sp>
        <p:nvSpPr>
          <p:cNvPr id="166" name="Google Shape;166;p40"/>
          <p:cNvSpPr/>
          <p:nvPr/>
        </p:nvSpPr>
        <p:spPr>
          <a:xfrm rot="10800000">
            <a:off x="45963" y="0"/>
            <a:ext cx="91365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67" name="Google Shape;167;p40"/>
          <p:cNvPicPr preferRelativeResize="0"/>
          <p:nvPr/>
        </p:nvPicPr>
        <p:blipFill rotWithShape="1">
          <a:blip r:embed="rId3">
            <a:alphaModFix/>
          </a:blip>
          <a:srcRect/>
          <a:stretch/>
        </p:blipFill>
        <p:spPr>
          <a:xfrm>
            <a:off x="2105025" y="3501431"/>
            <a:ext cx="4724400" cy="3070819"/>
          </a:xfrm>
          <a:prstGeom prst="rect">
            <a:avLst/>
          </a:prstGeom>
          <a:noFill/>
          <a:ln>
            <a:noFill/>
          </a:ln>
        </p:spPr>
      </p:pic>
      <p:pic>
        <p:nvPicPr>
          <p:cNvPr id="168" name="Google Shape;168;p40"/>
          <p:cNvPicPr preferRelativeResize="0"/>
          <p:nvPr/>
        </p:nvPicPr>
        <p:blipFill rotWithShape="1">
          <a:blip r:embed="rId4">
            <a:alphaModFix/>
          </a:blip>
          <a:srcRect/>
          <a:stretch/>
        </p:blipFill>
        <p:spPr>
          <a:xfrm rot="-752018">
            <a:off x="750209" y="707629"/>
            <a:ext cx="926962" cy="661272"/>
          </a:xfrm>
          <a:prstGeom prst="rect">
            <a:avLst/>
          </a:prstGeom>
          <a:noFill/>
          <a:ln>
            <a:noFill/>
          </a:ln>
        </p:spPr>
      </p:pic>
      <p:pic>
        <p:nvPicPr>
          <p:cNvPr id="169" name="Google Shape;169;p40"/>
          <p:cNvPicPr preferRelativeResize="0"/>
          <p:nvPr/>
        </p:nvPicPr>
        <p:blipFill rotWithShape="1">
          <a:blip r:embed="rId5">
            <a:alphaModFix/>
          </a:blip>
          <a:srcRect/>
          <a:stretch/>
        </p:blipFill>
        <p:spPr>
          <a:xfrm rot="925420">
            <a:off x="7809349" y="734969"/>
            <a:ext cx="999276" cy="712861"/>
          </a:xfrm>
          <a:prstGeom prst="rect">
            <a:avLst/>
          </a:prstGeom>
          <a:noFill/>
          <a:ln>
            <a:noFill/>
          </a:ln>
        </p:spPr>
      </p:pic>
    </p:spTree>
  </p:cSld>
  <p:clrMapOvr>
    <a:masterClrMapping/>
  </p:clrMapOvr>
  <p:transition spd="slow">
    <p:split orient="vert"/>
  </p:transition>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1345</Words>
  <Application>Microsoft Office PowerPoint</Application>
  <PresentationFormat>On-screen Show (4:3)</PresentationFormat>
  <Paragraphs>241</Paragraphs>
  <Slides>30</Slides>
  <Notes>30</Notes>
  <HiddenSlides>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Calibri</vt:lpstr>
      <vt:lpstr>Century Gothic</vt:lpstr>
      <vt:lpstr>Arial</vt:lpstr>
      <vt:lpstr>Bodoni</vt:lpstr>
      <vt:lpstr>Comic Sans MS</vt:lpstr>
      <vt:lpstr>Quattrocento Sans</vt:lpstr>
      <vt:lpstr>Noto Sans Symbols</vt:lpstr>
      <vt:lpstr>Comfortaa</vt:lpstr>
      <vt:lpstr>Office Theme</vt:lpstr>
      <vt:lpstr>Office Theme</vt:lpstr>
      <vt:lpstr>PowerPoint Presentation</vt:lpstr>
      <vt:lpstr>About Me </vt:lpstr>
      <vt:lpstr> Volunteer Opportunities</vt:lpstr>
      <vt:lpstr>PowerPoint Presentation</vt:lpstr>
      <vt:lpstr>               Homework*</vt:lpstr>
      <vt:lpstr>PowerPoint Presentation</vt:lpstr>
      <vt:lpstr>School Wide Behavior Expectations</vt:lpstr>
      <vt:lpstr>Incident Logs</vt:lpstr>
      <vt:lpstr>Behavior Expectation Rewards</vt:lpstr>
      <vt:lpstr>How does my student earn a Desk Pet?</vt:lpstr>
      <vt:lpstr>PowerPoint Presentation</vt:lpstr>
      <vt:lpstr>Classwork</vt:lpstr>
      <vt:lpstr>      Grading Policy</vt:lpstr>
      <vt:lpstr>Grading Scale</vt:lpstr>
      <vt:lpstr>PowerPoint Presentation</vt:lpstr>
      <vt:lpstr>PowerPoint Presentation</vt:lpstr>
      <vt:lpstr>Absences</vt:lpstr>
      <vt:lpstr>    Student Recognition</vt:lpstr>
      <vt:lpstr>We’re College Bound!  </vt:lpstr>
      <vt:lpstr>PowerPoint Presentation</vt:lpstr>
      <vt:lpstr>PowerPoint Presentation</vt:lpstr>
      <vt:lpstr>School Supplies      Please leave extra            supplies at home. </vt:lpstr>
      <vt:lpstr>Classroom Donations</vt:lpstr>
      <vt:lpstr> McGraw-Hill Reading Wonders </vt:lpstr>
      <vt:lpstr>Math Curriculum Savvas Envision Math</vt:lpstr>
      <vt:lpstr>Other Core Subjects  English Language Development (ELD)​ - Remediation, Intervention &amp; Enrichment​ - Social Studies- Houghton Mifflin-NGSS​ - Science- NGSS​ TWIG Click 99999999 - P.E. – Appropriate shoes​ - Music- Once a week.​ -Library-Twice a month. </vt:lpstr>
      <vt:lpstr>Goals for the Year</vt:lpstr>
      <vt:lpstr>Field Trips 2023-24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Conway</dc:creator>
  <cp:lastModifiedBy>Atherton, Mari</cp:lastModifiedBy>
  <cp:revision>3</cp:revision>
  <dcterms:created xsi:type="dcterms:W3CDTF">2005-09-09T01:29:35Z</dcterms:created>
  <dcterms:modified xsi:type="dcterms:W3CDTF">2023-08-15T02:55:30Z</dcterms:modified>
</cp:coreProperties>
</file>